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5"/>
    <p:sldId id="257" r:id="rId66"/>
    <p:sldId id="258" r:id="rId67"/>
    <p:sldId id="259" r:id="rId68"/>
    <p:sldId id="260" r:id="rId69"/>
    <p:sldId id="261" r:id="rId70"/>
    <p:sldId id="262" r:id="rId71"/>
    <p:sldId id="263" r:id="rId72"/>
    <p:sldId id="264" r:id="rId73"/>
    <p:sldId id="265" r:id="rId74"/>
    <p:sldId id="266" r:id="rId75"/>
    <p:sldId id="267" r:id="rId76"/>
    <p:sldId id="268" r:id="rId77"/>
    <p:sldId id="269" r:id="rId78"/>
    <p:sldId id="270" r:id="rId79"/>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Gill Sans Shadow" charset="1" panose="020B0602020104020203"/>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Poppins" charset="1" panose="00000500000000000000"/>
      <p:regular r:id="rId23"/>
    </p:embeddedFont>
    <p:embeddedFont>
      <p:font typeface="Poppins Bold" charset="1" panose="00000800000000000000"/>
      <p:regular r:id="rId24"/>
    </p:embeddedFont>
    <p:embeddedFont>
      <p:font typeface="Poppins Italics" charset="1" panose="00000500000000000000"/>
      <p:regular r:id="rId25"/>
    </p:embeddedFont>
    <p:embeddedFont>
      <p:font typeface="Poppins Bold Italics" charset="1" panose="00000800000000000000"/>
      <p:regular r:id="rId26"/>
    </p:embeddedFont>
    <p:embeddedFont>
      <p:font typeface="Poppins Thin" charset="1" panose="00000300000000000000"/>
      <p:regular r:id="rId27"/>
    </p:embeddedFont>
    <p:embeddedFont>
      <p:font typeface="Poppins Thin Italics" charset="1" panose="00000300000000000000"/>
      <p:regular r:id="rId28"/>
    </p:embeddedFont>
    <p:embeddedFont>
      <p:font typeface="Poppins Extra-Light" charset="1" panose="00000300000000000000"/>
      <p:regular r:id="rId29"/>
    </p:embeddedFont>
    <p:embeddedFont>
      <p:font typeface="Poppins Extra-Light Italics" charset="1" panose="00000300000000000000"/>
      <p:regular r:id="rId30"/>
    </p:embeddedFont>
    <p:embeddedFont>
      <p:font typeface="Poppins Light" charset="1" panose="00000400000000000000"/>
      <p:regular r:id="rId31"/>
    </p:embeddedFont>
    <p:embeddedFont>
      <p:font typeface="Poppins Light Italics" charset="1" panose="00000400000000000000"/>
      <p:regular r:id="rId32"/>
    </p:embeddedFont>
    <p:embeddedFont>
      <p:font typeface="Poppins Medium" charset="1" panose="00000600000000000000"/>
      <p:regular r:id="rId33"/>
    </p:embeddedFont>
    <p:embeddedFont>
      <p:font typeface="Poppins Medium Italics" charset="1" panose="00000600000000000000"/>
      <p:regular r:id="rId34"/>
    </p:embeddedFont>
    <p:embeddedFont>
      <p:font typeface="Poppins Semi-Bold" charset="1" panose="00000700000000000000"/>
      <p:regular r:id="rId35"/>
    </p:embeddedFont>
    <p:embeddedFont>
      <p:font typeface="Poppins Semi-Bold Italics" charset="1" panose="00000700000000000000"/>
      <p:regular r:id="rId36"/>
    </p:embeddedFont>
    <p:embeddedFont>
      <p:font typeface="Poppins Ultra-Bold" charset="1" panose="00000900000000000000"/>
      <p:regular r:id="rId37"/>
    </p:embeddedFont>
    <p:embeddedFont>
      <p:font typeface="Poppins Ultra-Bold Italics" charset="1" panose="00000900000000000000"/>
      <p:regular r:id="rId38"/>
    </p:embeddedFont>
    <p:embeddedFont>
      <p:font typeface="Poppins Heavy" charset="1" panose="00000A00000000000000"/>
      <p:regular r:id="rId39"/>
    </p:embeddedFont>
    <p:embeddedFont>
      <p:font typeface="Poppins Heavy Italics" charset="1" panose="00000A00000000000000"/>
      <p:regular r:id="rId40"/>
    </p:embeddedFont>
    <p:embeddedFont>
      <p:font typeface="Now" charset="1" panose="00000500000000000000"/>
      <p:regular r:id="rId41"/>
    </p:embeddedFont>
    <p:embeddedFont>
      <p:font typeface="Now Bold" charset="1" panose="00000800000000000000"/>
      <p:regular r:id="rId42"/>
    </p:embeddedFont>
    <p:embeddedFont>
      <p:font typeface="Now Thin" charset="1" panose="00000300000000000000"/>
      <p:regular r:id="rId43"/>
    </p:embeddedFont>
    <p:embeddedFont>
      <p:font typeface="Now Light" charset="1" panose="00000400000000000000"/>
      <p:regular r:id="rId44"/>
    </p:embeddedFont>
    <p:embeddedFont>
      <p:font typeface="Now Medium" charset="1" panose="00000600000000000000"/>
      <p:regular r:id="rId45"/>
    </p:embeddedFont>
    <p:embeddedFont>
      <p:font typeface="Now Heavy" charset="1" panose="00000A00000000000000"/>
      <p:regular r:id="rId46"/>
    </p:embeddedFont>
    <p:embeddedFont>
      <p:font typeface="HK Grotesk" charset="1" panose="00000500000000000000"/>
      <p:regular r:id="rId47"/>
    </p:embeddedFont>
    <p:embeddedFont>
      <p:font typeface="HK Grotesk Bold" charset="1" panose="00000800000000000000"/>
      <p:regular r:id="rId48"/>
    </p:embeddedFont>
    <p:embeddedFont>
      <p:font typeface="HK Grotesk Italics" charset="1" panose="00000500000000000000"/>
      <p:regular r:id="rId49"/>
    </p:embeddedFont>
    <p:embeddedFont>
      <p:font typeface="HK Grotesk Bold Italics" charset="1" panose="00000800000000000000"/>
      <p:regular r:id="rId50"/>
    </p:embeddedFont>
    <p:embeddedFont>
      <p:font typeface="HK Grotesk Light" charset="1" panose="00000400000000000000"/>
      <p:regular r:id="rId51"/>
    </p:embeddedFont>
    <p:embeddedFont>
      <p:font typeface="HK Grotesk Light Italics" charset="1" panose="00000400000000000000"/>
      <p:regular r:id="rId52"/>
    </p:embeddedFont>
    <p:embeddedFont>
      <p:font typeface="HK Grotesk Medium" charset="1" panose="00000600000000000000"/>
      <p:regular r:id="rId53"/>
    </p:embeddedFont>
    <p:embeddedFont>
      <p:font typeface="HK Grotesk Medium Italics" charset="1" panose="00000600000000000000"/>
      <p:regular r:id="rId54"/>
    </p:embeddedFont>
    <p:embeddedFont>
      <p:font typeface="HK Grotesk Semi-Bold" charset="1" panose="00000700000000000000"/>
      <p:regular r:id="rId55"/>
    </p:embeddedFont>
    <p:embeddedFont>
      <p:font typeface="HK Grotesk Semi-Bold Italics" charset="1" panose="00000700000000000000"/>
      <p:regular r:id="rId56"/>
    </p:embeddedFont>
    <p:embeddedFont>
      <p:font typeface="Open Sans" charset="1" panose="020B0606030504020204"/>
      <p:regular r:id="rId57"/>
    </p:embeddedFont>
    <p:embeddedFont>
      <p:font typeface="Open Sans Bold" charset="1" panose="020B0806030504020204"/>
      <p:regular r:id="rId58"/>
    </p:embeddedFont>
    <p:embeddedFont>
      <p:font typeface="Open Sans Italics" charset="1" panose="020B0606030504020204"/>
      <p:regular r:id="rId59"/>
    </p:embeddedFont>
    <p:embeddedFont>
      <p:font typeface="Open Sans Bold Italics" charset="1" panose="020B0806030504020204"/>
      <p:regular r:id="rId60"/>
    </p:embeddedFont>
    <p:embeddedFont>
      <p:font typeface="Open Sans Light" charset="1" panose="020B0306030504020204"/>
      <p:regular r:id="rId61"/>
    </p:embeddedFont>
    <p:embeddedFont>
      <p:font typeface="Open Sans Light Italics" charset="1" panose="020B0306030504020204"/>
      <p:regular r:id="rId62"/>
    </p:embeddedFont>
    <p:embeddedFont>
      <p:font typeface="Open Sans Ultra-Bold" charset="1" panose="00000000000000000000"/>
      <p:regular r:id="rId63"/>
    </p:embeddedFont>
    <p:embeddedFont>
      <p:font typeface="Open Sans Ultra-Bold Italics" charset="1" panose="000000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slides/slide1.xml" Type="http://schemas.openxmlformats.org/officeDocument/2006/relationships/slide"/><Relationship Id="rId66" Target="slides/slide2.xml" Type="http://schemas.openxmlformats.org/officeDocument/2006/relationships/slide"/><Relationship Id="rId67" Target="slides/slide3.xml" Type="http://schemas.openxmlformats.org/officeDocument/2006/relationships/slide"/><Relationship Id="rId68" Target="slides/slide4.xml" Type="http://schemas.openxmlformats.org/officeDocument/2006/relationships/slide"/><Relationship Id="rId69" Target="slides/slide5.xml" Type="http://schemas.openxmlformats.org/officeDocument/2006/relationships/slide"/><Relationship Id="rId7" Target="fonts/font7.fntdata" Type="http://schemas.openxmlformats.org/officeDocument/2006/relationships/font"/><Relationship Id="rId70" Target="slides/slide6.xml" Type="http://schemas.openxmlformats.org/officeDocument/2006/relationships/slide"/><Relationship Id="rId71" Target="slides/slide7.xml" Type="http://schemas.openxmlformats.org/officeDocument/2006/relationships/slide"/><Relationship Id="rId72" Target="slides/slide8.xml" Type="http://schemas.openxmlformats.org/officeDocument/2006/relationships/slide"/><Relationship Id="rId73" Target="slides/slide9.xml" Type="http://schemas.openxmlformats.org/officeDocument/2006/relationships/slide"/><Relationship Id="rId74" Target="slides/slide10.xml" Type="http://schemas.openxmlformats.org/officeDocument/2006/relationships/slide"/><Relationship Id="rId75" Target="slides/slide11.xml" Type="http://schemas.openxmlformats.org/officeDocument/2006/relationships/slide"/><Relationship Id="rId76" Target="slides/slide12.xml" Type="http://schemas.openxmlformats.org/officeDocument/2006/relationships/slide"/><Relationship Id="rId77" Target="slides/slide13.xml" Type="http://schemas.openxmlformats.org/officeDocument/2006/relationships/slide"/><Relationship Id="rId78" Target="slides/slide14.xml" Type="http://schemas.openxmlformats.org/officeDocument/2006/relationships/slide"/><Relationship Id="rId79" Target="slides/slide1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https://drive.google.com/file/d/14CQFKhjzPNciIPIcZEedcFY3RLvW4kwP/view?usp=drive_link"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https://www.figma.com/file/0IW7ZYfN0FULMEdo3VQM2I/Untitled?type=design&amp;node-id=0%3A1&amp;mode=design&amp;t=lJfmLBVJyKg1b1FV-1" TargetMode="External" Type="http://schemas.openxmlformats.org/officeDocument/2006/relationships/hyperlink"/></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 Id="rId4" Target="../media/image31.jpe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https://drive.google.com/drive/folders/1Oz0WqLh_5qc3BdGIUCCVu6hb0B93nUSi?usp=drive_link"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0251324" y="0"/>
            <a:ext cx="8036676" cy="10501812"/>
            <a:chOff x="0" y="0"/>
            <a:chExt cx="10715568" cy="14002417"/>
          </a:xfrm>
        </p:grpSpPr>
        <p:pic>
          <p:nvPicPr>
            <p:cNvPr name="Picture 3" id="3"/>
            <p:cNvPicPr>
              <a:picLocks noChangeAspect="true"/>
            </p:cNvPicPr>
            <p:nvPr/>
          </p:nvPicPr>
          <p:blipFill>
            <a:blip r:embed="rId2"/>
            <a:srcRect l="24427" t="0" r="24427" b="0"/>
            <a:stretch>
              <a:fillRect/>
            </a:stretch>
          </p:blipFill>
          <p:spPr>
            <a:xfrm flipH="false" flipV="false">
              <a:off x="0" y="0"/>
              <a:ext cx="10715568" cy="14002417"/>
            </a:xfrm>
            <a:prstGeom prst="rect">
              <a:avLst/>
            </a:prstGeom>
          </p:spPr>
        </p:pic>
      </p:grpSp>
      <p:sp>
        <p:nvSpPr>
          <p:cNvPr name="AutoShape 4" id="4"/>
          <p:cNvSpPr/>
          <p:nvPr/>
        </p:nvSpPr>
        <p:spPr>
          <a:xfrm>
            <a:off x="543891" y="5294292"/>
            <a:ext cx="9163541" cy="0"/>
          </a:xfrm>
          <a:prstGeom prst="line">
            <a:avLst/>
          </a:prstGeom>
          <a:ln cap="flat" w="38100">
            <a:solidFill>
              <a:srgbClr val="F4F6FC"/>
            </a:solidFill>
            <a:prstDash val="solid"/>
            <a:headEnd type="none" len="sm" w="sm"/>
            <a:tailEnd type="none" len="sm" w="sm"/>
          </a:ln>
        </p:spPr>
      </p:sp>
      <p:grpSp>
        <p:nvGrpSpPr>
          <p:cNvPr name="Group 5" id="5"/>
          <p:cNvGrpSpPr/>
          <p:nvPr/>
        </p:nvGrpSpPr>
        <p:grpSpPr>
          <a:xfrm rot="0">
            <a:off x="0" y="7391611"/>
            <a:ext cx="10251324" cy="2895389"/>
            <a:chOff x="0" y="0"/>
            <a:chExt cx="2699937" cy="762572"/>
          </a:xfrm>
        </p:grpSpPr>
        <p:sp>
          <p:nvSpPr>
            <p:cNvPr name="Freeform 6" id="6"/>
            <p:cNvSpPr/>
            <p:nvPr/>
          </p:nvSpPr>
          <p:spPr>
            <a:xfrm flipH="false" flipV="false" rot="0">
              <a:off x="0" y="0"/>
              <a:ext cx="2699937" cy="762572"/>
            </a:xfrm>
            <a:custGeom>
              <a:avLst/>
              <a:gdLst/>
              <a:ahLst/>
              <a:cxnLst/>
              <a:rect r="r" b="b" t="t" l="l"/>
              <a:pathLst>
                <a:path h="762572" w="2699937">
                  <a:moveTo>
                    <a:pt x="0" y="0"/>
                  </a:moveTo>
                  <a:lnTo>
                    <a:pt x="2699937" y="0"/>
                  </a:lnTo>
                  <a:lnTo>
                    <a:pt x="2699937" y="762572"/>
                  </a:lnTo>
                  <a:lnTo>
                    <a:pt x="0" y="762572"/>
                  </a:lnTo>
                  <a:close/>
                </a:path>
              </a:pathLst>
            </a:custGeom>
            <a:solidFill>
              <a:srgbClr val="F4F6FC"/>
            </a:solidFill>
          </p:spPr>
        </p:sp>
        <p:sp>
          <p:nvSpPr>
            <p:cNvPr name="TextBox 7" id="7"/>
            <p:cNvSpPr txBox="true"/>
            <p:nvPr/>
          </p:nvSpPr>
          <p:spPr>
            <a:xfrm>
              <a:off x="0" y="-114300"/>
              <a:ext cx="2699937" cy="876872"/>
            </a:xfrm>
            <a:prstGeom prst="rect">
              <a:avLst/>
            </a:prstGeom>
          </p:spPr>
          <p:txBody>
            <a:bodyPr anchor="ctr" rtlCol="false" tIns="50800" lIns="50800" bIns="50800" rIns="50800"/>
            <a:lstStyle/>
            <a:p>
              <a:pPr algn="ctr">
                <a:lnSpc>
                  <a:spcPts val="3919"/>
                </a:lnSpc>
                <a:spcBef>
                  <a:spcPct val="0"/>
                </a:spcBef>
              </a:pPr>
              <a:r>
                <a:rPr lang="en-US" sz="2799">
                  <a:solidFill>
                    <a:srgbClr val="12229D"/>
                  </a:solidFill>
                  <a:latin typeface="Gill Sans Shadow"/>
                </a:rPr>
                <a:t>GROUP 12</a:t>
              </a:r>
            </a:p>
          </p:txBody>
        </p:sp>
      </p:grpSp>
      <p:sp>
        <p:nvSpPr>
          <p:cNvPr name="TextBox 8" id="8"/>
          <p:cNvSpPr txBox="true"/>
          <p:nvPr/>
        </p:nvSpPr>
        <p:spPr>
          <a:xfrm rot="0">
            <a:off x="543891" y="2183043"/>
            <a:ext cx="9986868" cy="3111249"/>
          </a:xfrm>
          <a:prstGeom prst="rect">
            <a:avLst/>
          </a:prstGeom>
        </p:spPr>
        <p:txBody>
          <a:bodyPr anchor="t" rtlCol="false" tIns="0" lIns="0" bIns="0" rIns="0">
            <a:spAutoFit/>
          </a:bodyPr>
          <a:lstStyle/>
          <a:p>
            <a:pPr>
              <a:lnSpc>
                <a:spcPts val="12078"/>
              </a:lnSpc>
            </a:pPr>
            <a:r>
              <a:rPr lang="en-US" sz="10980">
                <a:solidFill>
                  <a:srgbClr val="F4F6FC"/>
                </a:solidFill>
                <a:latin typeface="HK Grotesk Bold"/>
              </a:rPr>
              <a:t>NALANDA</a:t>
            </a:r>
          </a:p>
          <a:p>
            <a:pPr>
              <a:lnSpc>
                <a:spcPts val="12078"/>
              </a:lnSpc>
            </a:pPr>
            <a:r>
              <a:rPr lang="en-US" sz="10980">
                <a:solidFill>
                  <a:srgbClr val="F4F6FC"/>
                </a:solidFill>
                <a:latin typeface="HK Grotesk Bold"/>
              </a:rPr>
              <a:t>BOOK STORE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12924329" y="2000250"/>
            <a:ext cx="5259911" cy="5594493"/>
          </a:xfrm>
          <a:custGeom>
            <a:avLst/>
            <a:gdLst/>
            <a:ahLst/>
            <a:cxnLst/>
            <a:rect r="r" b="b" t="t" l="l"/>
            <a:pathLst>
              <a:path h="5594493" w="5259911">
                <a:moveTo>
                  <a:pt x="0" y="0"/>
                </a:moveTo>
                <a:lnTo>
                  <a:pt x="5259911" y="0"/>
                </a:lnTo>
                <a:lnTo>
                  <a:pt x="5259911" y="5594493"/>
                </a:lnTo>
                <a:lnTo>
                  <a:pt x="0" y="5594493"/>
                </a:lnTo>
                <a:lnTo>
                  <a:pt x="0" y="0"/>
                </a:lnTo>
                <a:close/>
              </a:path>
            </a:pathLst>
          </a:custGeom>
          <a:blipFill>
            <a:blip r:embed="rId2"/>
            <a:stretch>
              <a:fillRect l="-1349" t="-1558" r="-5090" b="0"/>
            </a:stretch>
          </a:blipFill>
        </p:spPr>
      </p:sp>
      <p:sp>
        <p:nvSpPr>
          <p:cNvPr name="Freeform 3" id="3"/>
          <p:cNvSpPr/>
          <p:nvPr/>
        </p:nvSpPr>
        <p:spPr>
          <a:xfrm flipH="false" flipV="false" rot="0">
            <a:off x="4013774" y="2000250"/>
            <a:ext cx="8793027" cy="5594493"/>
          </a:xfrm>
          <a:custGeom>
            <a:avLst/>
            <a:gdLst/>
            <a:ahLst/>
            <a:cxnLst/>
            <a:rect r="r" b="b" t="t" l="l"/>
            <a:pathLst>
              <a:path h="5594493" w="8793027">
                <a:moveTo>
                  <a:pt x="0" y="0"/>
                </a:moveTo>
                <a:lnTo>
                  <a:pt x="8793027" y="0"/>
                </a:lnTo>
                <a:lnTo>
                  <a:pt x="8793027" y="5594493"/>
                </a:lnTo>
                <a:lnTo>
                  <a:pt x="0" y="5594493"/>
                </a:lnTo>
                <a:lnTo>
                  <a:pt x="0" y="0"/>
                </a:lnTo>
                <a:close/>
              </a:path>
            </a:pathLst>
          </a:custGeom>
          <a:blipFill>
            <a:blip r:embed="rId3"/>
            <a:stretch>
              <a:fillRect l="-3526" t="0" r="-3526" b="0"/>
            </a:stretch>
          </a:blipFill>
        </p:spPr>
      </p:sp>
      <p:sp>
        <p:nvSpPr>
          <p:cNvPr name="TextBox 4" id="4"/>
          <p:cNvSpPr txBox="true"/>
          <p:nvPr/>
        </p:nvSpPr>
        <p:spPr>
          <a:xfrm rot="0">
            <a:off x="651555" y="287463"/>
            <a:ext cx="6489382" cy="1391038"/>
          </a:xfrm>
          <a:prstGeom prst="rect">
            <a:avLst/>
          </a:prstGeom>
        </p:spPr>
        <p:txBody>
          <a:bodyPr anchor="t" rtlCol="false" tIns="0" lIns="0" bIns="0" rIns="0">
            <a:spAutoFit/>
          </a:bodyPr>
          <a:lstStyle/>
          <a:p>
            <a:pPr algn="ctr">
              <a:lnSpc>
                <a:spcPts val="10758"/>
              </a:lnSpc>
              <a:spcBef>
                <a:spcPct val="0"/>
              </a:spcBef>
            </a:pPr>
            <a:r>
              <a:rPr lang="en-US" sz="9780">
                <a:solidFill>
                  <a:srgbClr val="E0E0E2"/>
                </a:solidFill>
                <a:latin typeface="HK Grotesk Bold"/>
              </a:rPr>
              <a:t>Wireframes</a:t>
            </a:r>
          </a:p>
        </p:txBody>
      </p:sp>
      <p:sp>
        <p:nvSpPr>
          <p:cNvPr name="Freeform 5" id="5"/>
          <p:cNvSpPr/>
          <p:nvPr/>
        </p:nvSpPr>
        <p:spPr>
          <a:xfrm flipH="false" flipV="false" rot="0">
            <a:off x="232770" y="2000250"/>
            <a:ext cx="3663477" cy="5594493"/>
          </a:xfrm>
          <a:custGeom>
            <a:avLst/>
            <a:gdLst/>
            <a:ahLst/>
            <a:cxnLst/>
            <a:rect r="r" b="b" t="t" l="l"/>
            <a:pathLst>
              <a:path h="5594493" w="3663477">
                <a:moveTo>
                  <a:pt x="0" y="0"/>
                </a:moveTo>
                <a:lnTo>
                  <a:pt x="3663476" y="0"/>
                </a:lnTo>
                <a:lnTo>
                  <a:pt x="3663476" y="5594493"/>
                </a:lnTo>
                <a:lnTo>
                  <a:pt x="0" y="5594493"/>
                </a:lnTo>
                <a:lnTo>
                  <a:pt x="0" y="0"/>
                </a:lnTo>
                <a:close/>
              </a:path>
            </a:pathLst>
          </a:custGeom>
          <a:blipFill>
            <a:blip r:embed="rId4"/>
            <a:stretch>
              <a:fillRect l="-37710" t="0" r="-26134" b="0"/>
            </a:stretch>
          </a:blipFill>
        </p:spPr>
      </p:sp>
      <p:sp>
        <p:nvSpPr>
          <p:cNvPr name="TextBox 6" id="6"/>
          <p:cNvSpPr txBox="true"/>
          <p:nvPr/>
        </p:nvSpPr>
        <p:spPr>
          <a:xfrm rot="0">
            <a:off x="2064508" y="8459884"/>
            <a:ext cx="13562291" cy="335041"/>
          </a:xfrm>
          <a:prstGeom prst="rect">
            <a:avLst/>
          </a:prstGeom>
        </p:spPr>
        <p:txBody>
          <a:bodyPr anchor="t" rtlCol="false" tIns="0" lIns="0" bIns="0" rIns="0">
            <a:spAutoFit/>
          </a:bodyPr>
          <a:lstStyle/>
          <a:p>
            <a:pPr algn="ctr">
              <a:lnSpc>
                <a:spcPts val="2619"/>
              </a:lnSpc>
              <a:spcBef>
                <a:spcPct val="0"/>
              </a:spcBef>
            </a:pPr>
            <a:r>
              <a:rPr lang="en-US" sz="2381" u="sng">
                <a:solidFill>
                  <a:srgbClr val="FEFEFD"/>
                </a:solidFill>
                <a:latin typeface="HK Grotesk Bold"/>
                <a:hlinkClick r:id="rId5" tooltip="https://drive.google.com/file/d/14CQFKhjzPNciIPIcZEedcFY3RLvW4kwP/view?usp=drive_link"/>
              </a:rPr>
              <a:t> texthttps://drive.google.com/file/d/14CQFKhjzPNciIPIcZEedcFY3RLvW4kwP/view?usp=drive_link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0" y="0"/>
            <a:ext cx="4610100" cy="10287000"/>
            <a:chOff x="0" y="0"/>
            <a:chExt cx="1214183" cy="2709333"/>
          </a:xfrm>
        </p:grpSpPr>
        <p:sp>
          <p:nvSpPr>
            <p:cNvPr name="Freeform 3" id="3"/>
            <p:cNvSpPr/>
            <p:nvPr/>
          </p:nvSpPr>
          <p:spPr>
            <a:xfrm flipH="false" flipV="false" rot="0">
              <a:off x="0" y="0"/>
              <a:ext cx="1214183" cy="2709333"/>
            </a:xfrm>
            <a:custGeom>
              <a:avLst/>
              <a:gdLst/>
              <a:ahLst/>
              <a:cxnLst/>
              <a:rect r="r" b="b" t="t" l="l"/>
              <a:pathLst>
                <a:path h="2709333" w="1214183">
                  <a:moveTo>
                    <a:pt x="0" y="0"/>
                  </a:moveTo>
                  <a:lnTo>
                    <a:pt x="1214183" y="0"/>
                  </a:lnTo>
                  <a:lnTo>
                    <a:pt x="1214183" y="2709333"/>
                  </a:lnTo>
                  <a:lnTo>
                    <a:pt x="0" y="2709333"/>
                  </a:lnTo>
                  <a:close/>
                </a:path>
              </a:pathLst>
            </a:custGeom>
            <a:solidFill>
              <a:srgbClr val="ABABAB"/>
            </a:solidFill>
          </p:spPr>
        </p:sp>
        <p:sp>
          <p:nvSpPr>
            <p:cNvPr name="TextBox 4" id="4"/>
            <p:cNvSpPr txBox="true"/>
            <p:nvPr/>
          </p:nvSpPr>
          <p:spPr>
            <a:xfrm>
              <a:off x="0" y="-57150"/>
              <a:ext cx="1214183" cy="2766483"/>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0">
            <a:off x="1477408" y="844550"/>
            <a:ext cx="7475758" cy="8597900"/>
          </a:xfrm>
          <a:custGeom>
            <a:avLst/>
            <a:gdLst/>
            <a:ahLst/>
            <a:cxnLst/>
            <a:rect r="r" b="b" t="t" l="l"/>
            <a:pathLst>
              <a:path h="8597900" w="7475758">
                <a:moveTo>
                  <a:pt x="0" y="0"/>
                </a:moveTo>
                <a:lnTo>
                  <a:pt x="7475758" y="0"/>
                </a:lnTo>
                <a:lnTo>
                  <a:pt x="7475758" y="8597900"/>
                </a:lnTo>
                <a:lnTo>
                  <a:pt x="0" y="8597900"/>
                </a:lnTo>
                <a:lnTo>
                  <a:pt x="0" y="0"/>
                </a:lnTo>
                <a:close/>
              </a:path>
            </a:pathLst>
          </a:custGeom>
          <a:blipFill>
            <a:blip r:embed="rId2"/>
            <a:stretch>
              <a:fillRect l="-45" t="0" r="-45" b="0"/>
            </a:stretch>
          </a:blipFill>
        </p:spPr>
      </p:sp>
      <p:sp>
        <p:nvSpPr>
          <p:cNvPr name="Freeform 6" id="6"/>
          <p:cNvSpPr/>
          <p:nvPr/>
        </p:nvSpPr>
        <p:spPr>
          <a:xfrm flipH="false" flipV="false" rot="0">
            <a:off x="9294033" y="844550"/>
            <a:ext cx="6180407" cy="8597900"/>
          </a:xfrm>
          <a:custGeom>
            <a:avLst/>
            <a:gdLst/>
            <a:ahLst/>
            <a:cxnLst/>
            <a:rect r="r" b="b" t="t" l="l"/>
            <a:pathLst>
              <a:path h="8597900" w="6180407">
                <a:moveTo>
                  <a:pt x="0" y="0"/>
                </a:moveTo>
                <a:lnTo>
                  <a:pt x="6180407" y="0"/>
                </a:lnTo>
                <a:lnTo>
                  <a:pt x="6180407" y="8597900"/>
                </a:lnTo>
                <a:lnTo>
                  <a:pt x="0" y="8597900"/>
                </a:lnTo>
                <a:lnTo>
                  <a:pt x="0" y="0"/>
                </a:lnTo>
                <a:close/>
              </a:path>
            </a:pathLst>
          </a:custGeom>
          <a:blipFill>
            <a:blip r:embed="rId3"/>
            <a:stretch>
              <a:fillRect l="-2868" t="-360" r="-63"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1574380" y="1876265"/>
            <a:ext cx="7569620" cy="7382035"/>
          </a:xfrm>
          <a:custGeom>
            <a:avLst/>
            <a:gdLst/>
            <a:ahLst/>
            <a:cxnLst/>
            <a:rect r="r" b="b" t="t" l="l"/>
            <a:pathLst>
              <a:path h="7382035" w="7569620">
                <a:moveTo>
                  <a:pt x="0" y="0"/>
                </a:moveTo>
                <a:lnTo>
                  <a:pt x="7569620" y="0"/>
                </a:lnTo>
                <a:lnTo>
                  <a:pt x="7569620" y="7382035"/>
                </a:lnTo>
                <a:lnTo>
                  <a:pt x="0" y="7382035"/>
                </a:lnTo>
                <a:lnTo>
                  <a:pt x="0" y="0"/>
                </a:lnTo>
                <a:close/>
              </a:path>
            </a:pathLst>
          </a:custGeom>
          <a:blipFill>
            <a:blip r:embed="rId2"/>
            <a:stretch>
              <a:fillRect l="0" t="0" r="0" b="0"/>
            </a:stretch>
          </a:blipFill>
        </p:spPr>
      </p:sp>
      <p:sp>
        <p:nvSpPr>
          <p:cNvPr name="Freeform 3" id="3"/>
          <p:cNvSpPr/>
          <p:nvPr/>
        </p:nvSpPr>
        <p:spPr>
          <a:xfrm flipH="false" flipV="false" rot="0">
            <a:off x="10213031" y="1865187"/>
            <a:ext cx="7352810" cy="7170597"/>
          </a:xfrm>
          <a:custGeom>
            <a:avLst/>
            <a:gdLst/>
            <a:ahLst/>
            <a:cxnLst/>
            <a:rect r="r" b="b" t="t" l="l"/>
            <a:pathLst>
              <a:path h="7170597" w="7352810">
                <a:moveTo>
                  <a:pt x="0" y="0"/>
                </a:moveTo>
                <a:lnTo>
                  <a:pt x="7352810" y="0"/>
                </a:lnTo>
                <a:lnTo>
                  <a:pt x="7352810" y="7170597"/>
                </a:lnTo>
                <a:lnTo>
                  <a:pt x="0" y="7170597"/>
                </a:lnTo>
                <a:lnTo>
                  <a:pt x="0" y="0"/>
                </a:lnTo>
                <a:close/>
              </a:path>
            </a:pathLst>
          </a:custGeom>
          <a:blipFill>
            <a:blip r:embed="rId3"/>
            <a:stretch>
              <a:fillRect l="0" t="0" r="0" b="0"/>
            </a:stretch>
          </a:blipFill>
        </p:spPr>
      </p:sp>
      <p:sp>
        <p:nvSpPr>
          <p:cNvPr name="TextBox 4" id="4"/>
          <p:cNvSpPr txBox="true"/>
          <p:nvPr/>
        </p:nvSpPr>
        <p:spPr>
          <a:xfrm rot="0">
            <a:off x="191666" y="287463"/>
            <a:ext cx="6757839" cy="1577724"/>
          </a:xfrm>
          <a:prstGeom prst="rect">
            <a:avLst/>
          </a:prstGeom>
        </p:spPr>
        <p:txBody>
          <a:bodyPr anchor="t" rtlCol="false" tIns="0" lIns="0" bIns="0" rIns="0">
            <a:spAutoFit/>
          </a:bodyPr>
          <a:lstStyle/>
          <a:p>
            <a:pPr algn="ctr">
              <a:lnSpc>
                <a:spcPts val="12078"/>
              </a:lnSpc>
              <a:spcBef>
                <a:spcPct val="0"/>
              </a:spcBef>
            </a:pPr>
            <a:r>
              <a:rPr lang="en-US" sz="10980">
                <a:solidFill>
                  <a:srgbClr val="FFFFFF"/>
                </a:solidFill>
                <a:latin typeface="HK Grotesk Bold"/>
              </a:rPr>
              <a:t>Prototypes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532891" y="624867"/>
            <a:ext cx="8194334" cy="5711202"/>
          </a:xfrm>
          <a:custGeom>
            <a:avLst/>
            <a:gdLst/>
            <a:ahLst/>
            <a:cxnLst/>
            <a:rect r="r" b="b" t="t" l="l"/>
            <a:pathLst>
              <a:path h="5711202" w="8194334">
                <a:moveTo>
                  <a:pt x="0" y="0"/>
                </a:moveTo>
                <a:lnTo>
                  <a:pt x="8194334" y="0"/>
                </a:lnTo>
                <a:lnTo>
                  <a:pt x="8194334" y="5711203"/>
                </a:lnTo>
                <a:lnTo>
                  <a:pt x="0" y="5711203"/>
                </a:lnTo>
                <a:lnTo>
                  <a:pt x="0" y="0"/>
                </a:lnTo>
                <a:close/>
              </a:path>
            </a:pathLst>
          </a:custGeom>
          <a:blipFill>
            <a:blip r:embed="rId2"/>
            <a:stretch>
              <a:fillRect l="0" t="0" r="0" b="0"/>
            </a:stretch>
          </a:blipFill>
        </p:spPr>
      </p:sp>
      <p:sp>
        <p:nvSpPr>
          <p:cNvPr name="Freeform 3" id="3"/>
          <p:cNvSpPr/>
          <p:nvPr/>
        </p:nvSpPr>
        <p:spPr>
          <a:xfrm flipH="false" flipV="false" rot="0">
            <a:off x="8930918" y="676771"/>
            <a:ext cx="6336748" cy="4466729"/>
          </a:xfrm>
          <a:custGeom>
            <a:avLst/>
            <a:gdLst/>
            <a:ahLst/>
            <a:cxnLst/>
            <a:rect r="r" b="b" t="t" l="l"/>
            <a:pathLst>
              <a:path h="4466729" w="6336748">
                <a:moveTo>
                  <a:pt x="0" y="0"/>
                </a:moveTo>
                <a:lnTo>
                  <a:pt x="6336748" y="0"/>
                </a:lnTo>
                <a:lnTo>
                  <a:pt x="6336748" y="4466729"/>
                </a:lnTo>
                <a:lnTo>
                  <a:pt x="0" y="4466729"/>
                </a:lnTo>
                <a:lnTo>
                  <a:pt x="0" y="0"/>
                </a:lnTo>
                <a:close/>
              </a:path>
            </a:pathLst>
          </a:custGeom>
          <a:blipFill>
            <a:blip r:embed="rId3"/>
            <a:stretch>
              <a:fillRect l="0" t="0" r="0" b="0"/>
            </a:stretch>
          </a:blipFill>
        </p:spPr>
      </p:sp>
      <p:sp>
        <p:nvSpPr>
          <p:cNvPr name="Freeform 4" id="4"/>
          <p:cNvSpPr/>
          <p:nvPr/>
        </p:nvSpPr>
        <p:spPr>
          <a:xfrm flipH="false" flipV="false" rot="0">
            <a:off x="10079967" y="5533379"/>
            <a:ext cx="7702000" cy="5729821"/>
          </a:xfrm>
          <a:custGeom>
            <a:avLst/>
            <a:gdLst/>
            <a:ahLst/>
            <a:cxnLst/>
            <a:rect r="r" b="b" t="t" l="l"/>
            <a:pathLst>
              <a:path h="5729821" w="7702000">
                <a:moveTo>
                  <a:pt x="0" y="0"/>
                </a:moveTo>
                <a:lnTo>
                  <a:pt x="7702000" y="0"/>
                </a:lnTo>
                <a:lnTo>
                  <a:pt x="7702000" y="5729822"/>
                </a:lnTo>
                <a:lnTo>
                  <a:pt x="0" y="5729822"/>
                </a:lnTo>
                <a:lnTo>
                  <a:pt x="0" y="0"/>
                </a:lnTo>
                <a:close/>
              </a:path>
            </a:pathLst>
          </a:custGeom>
          <a:blipFill>
            <a:blip r:embed="rId4"/>
            <a:stretch>
              <a:fillRect l="0" t="0" r="0" b="0"/>
            </a:stretch>
          </a:blipFill>
        </p:spPr>
      </p:sp>
      <p:sp>
        <p:nvSpPr>
          <p:cNvPr name="TextBox 5" id="5"/>
          <p:cNvSpPr txBox="true"/>
          <p:nvPr/>
        </p:nvSpPr>
        <p:spPr>
          <a:xfrm rot="0">
            <a:off x="831516" y="7872312"/>
            <a:ext cx="8476115" cy="1071006"/>
          </a:xfrm>
          <a:prstGeom prst="rect">
            <a:avLst/>
          </a:prstGeom>
        </p:spPr>
        <p:txBody>
          <a:bodyPr anchor="t" rtlCol="false" tIns="0" lIns="0" bIns="0" rIns="0">
            <a:spAutoFit/>
          </a:bodyPr>
          <a:lstStyle/>
          <a:p>
            <a:pPr algn="ctr">
              <a:lnSpc>
                <a:spcPts val="2839"/>
              </a:lnSpc>
              <a:spcBef>
                <a:spcPct val="0"/>
              </a:spcBef>
            </a:pPr>
            <a:r>
              <a:rPr lang="en-US" sz="2581" u="sng">
                <a:solidFill>
                  <a:srgbClr val="FEFEFD"/>
                </a:solidFill>
                <a:latin typeface="HK Grotesk"/>
                <a:hlinkClick r:id="rId5" tooltip="https://www.figma.com/file/0IW7ZYfN0FULMEdo3VQM2I/Untitled?type=design&amp;node-id=0%3A1&amp;mode=design&amp;t=lJfmLBVJyKg1b1FV-1"/>
              </a:rPr>
              <a:t>texthttps://www.figma.com/file/0IW7ZYfN0FULMEdo3VQM2I/Untitled?type=design&amp;node-id=0%3A1&amp;mode=design&amp;t=lJfmLBVJyKg1b1FV-1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931673" y="2402041"/>
            <a:ext cx="2445931" cy="4018315"/>
            <a:chOff x="0" y="0"/>
            <a:chExt cx="3261241" cy="5357753"/>
          </a:xfrm>
        </p:grpSpPr>
        <p:pic>
          <p:nvPicPr>
            <p:cNvPr name="Picture 3" id="3"/>
            <p:cNvPicPr>
              <a:picLocks noChangeAspect="true"/>
            </p:cNvPicPr>
            <p:nvPr/>
          </p:nvPicPr>
          <p:blipFill>
            <a:blip r:embed="rId2"/>
            <a:srcRect l="9324" t="0" r="9324" b="0"/>
            <a:stretch>
              <a:fillRect/>
            </a:stretch>
          </p:blipFill>
          <p:spPr>
            <a:xfrm flipH="false" flipV="false">
              <a:off x="0" y="0"/>
              <a:ext cx="3261241" cy="5357753"/>
            </a:xfrm>
            <a:prstGeom prst="rect">
              <a:avLst/>
            </a:prstGeom>
          </p:spPr>
        </p:pic>
      </p:grpSp>
      <p:grpSp>
        <p:nvGrpSpPr>
          <p:cNvPr name="Group 4" id="4"/>
          <p:cNvGrpSpPr/>
          <p:nvPr/>
        </p:nvGrpSpPr>
        <p:grpSpPr>
          <a:xfrm rot="0">
            <a:off x="4015778" y="2402041"/>
            <a:ext cx="2445931" cy="4018315"/>
            <a:chOff x="0" y="0"/>
            <a:chExt cx="3261241" cy="5357753"/>
          </a:xfrm>
        </p:grpSpPr>
        <p:pic>
          <p:nvPicPr>
            <p:cNvPr name="Picture 5" id="5"/>
            <p:cNvPicPr>
              <a:picLocks noChangeAspect="true"/>
            </p:cNvPicPr>
            <p:nvPr/>
          </p:nvPicPr>
          <p:blipFill>
            <a:blip r:embed="rId3"/>
            <a:srcRect l="9420" t="0" r="9420" b="0"/>
            <a:stretch>
              <a:fillRect/>
            </a:stretch>
          </p:blipFill>
          <p:spPr>
            <a:xfrm flipH="false" flipV="false">
              <a:off x="0" y="0"/>
              <a:ext cx="3261241" cy="5357753"/>
            </a:xfrm>
            <a:prstGeom prst="rect">
              <a:avLst/>
            </a:prstGeom>
          </p:spPr>
        </p:pic>
      </p:grpSp>
      <p:grpSp>
        <p:nvGrpSpPr>
          <p:cNvPr name="Group 6" id="6"/>
          <p:cNvGrpSpPr/>
          <p:nvPr/>
        </p:nvGrpSpPr>
        <p:grpSpPr>
          <a:xfrm rot="0">
            <a:off x="7097256" y="2402041"/>
            <a:ext cx="2445931" cy="4018315"/>
            <a:chOff x="0" y="0"/>
            <a:chExt cx="3261241" cy="5357753"/>
          </a:xfrm>
        </p:grpSpPr>
        <p:pic>
          <p:nvPicPr>
            <p:cNvPr name="Picture 7" id="7"/>
            <p:cNvPicPr>
              <a:picLocks noChangeAspect="true"/>
            </p:cNvPicPr>
            <p:nvPr/>
          </p:nvPicPr>
          <p:blipFill>
            <a:blip r:embed="rId4"/>
            <a:srcRect l="13720" t="0" r="5120" b="0"/>
            <a:stretch>
              <a:fillRect/>
            </a:stretch>
          </p:blipFill>
          <p:spPr>
            <a:xfrm flipH="false" flipV="false">
              <a:off x="0" y="0"/>
              <a:ext cx="3261241" cy="5357753"/>
            </a:xfrm>
            <a:prstGeom prst="rect">
              <a:avLst/>
            </a:prstGeom>
          </p:spPr>
        </p:pic>
      </p:grpSp>
      <p:grpSp>
        <p:nvGrpSpPr>
          <p:cNvPr name="Group 8" id="8"/>
          <p:cNvGrpSpPr/>
          <p:nvPr/>
        </p:nvGrpSpPr>
        <p:grpSpPr>
          <a:xfrm rot="0">
            <a:off x="10178733" y="2402041"/>
            <a:ext cx="2445931" cy="4018315"/>
            <a:chOff x="0" y="0"/>
            <a:chExt cx="3261241" cy="5357753"/>
          </a:xfrm>
        </p:grpSpPr>
        <p:pic>
          <p:nvPicPr>
            <p:cNvPr name="Picture 9" id="9"/>
            <p:cNvPicPr>
              <a:picLocks noChangeAspect="true"/>
            </p:cNvPicPr>
            <p:nvPr/>
          </p:nvPicPr>
          <p:blipFill>
            <a:blip r:embed="rId5"/>
            <a:srcRect l="9420" t="0" r="9420" b="0"/>
            <a:stretch>
              <a:fillRect/>
            </a:stretch>
          </p:blipFill>
          <p:spPr>
            <a:xfrm flipH="false" flipV="false">
              <a:off x="0" y="0"/>
              <a:ext cx="3261241" cy="5357753"/>
            </a:xfrm>
            <a:prstGeom prst="rect">
              <a:avLst/>
            </a:prstGeom>
          </p:spPr>
        </p:pic>
      </p:grpSp>
      <p:grpSp>
        <p:nvGrpSpPr>
          <p:cNvPr name="Group 10" id="10"/>
          <p:cNvGrpSpPr/>
          <p:nvPr/>
        </p:nvGrpSpPr>
        <p:grpSpPr>
          <a:xfrm rot="0">
            <a:off x="13327246" y="2402041"/>
            <a:ext cx="2445931" cy="4018315"/>
            <a:chOff x="0" y="0"/>
            <a:chExt cx="3261241" cy="5357753"/>
          </a:xfrm>
        </p:grpSpPr>
        <p:pic>
          <p:nvPicPr>
            <p:cNvPr name="Picture 11" id="11"/>
            <p:cNvPicPr>
              <a:picLocks noChangeAspect="true"/>
            </p:cNvPicPr>
            <p:nvPr/>
          </p:nvPicPr>
          <p:blipFill>
            <a:blip r:embed="rId6"/>
            <a:srcRect l="9420" t="0" r="9420" b="0"/>
            <a:stretch>
              <a:fillRect/>
            </a:stretch>
          </p:blipFill>
          <p:spPr>
            <a:xfrm flipH="false" flipV="false">
              <a:off x="0" y="0"/>
              <a:ext cx="3261241" cy="5357753"/>
            </a:xfrm>
            <a:prstGeom prst="rect">
              <a:avLst/>
            </a:prstGeom>
          </p:spPr>
        </p:pic>
      </p:grpSp>
      <p:sp>
        <p:nvSpPr>
          <p:cNvPr name="TextBox 12" id="12"/>
          <p:cNvSpPr txBox="true"/>
          <p:nvPr/>
        </p:nvSpPr>
        <p:spPr>
          <a:xfrm rot="0">
            <a:off x="795334" y="6707669"/>
            <a:ext cx="3324962" cy="37719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FFFFFF"/>
                </a:solidFill>
                <a:latin typeface="Open Sans"/>
              </a:rPr>
              <a:t>M.A.H.D.Manchanayaka</a:t>
            </a:r>
          </a:p>
        </p:txBody>
      </p:sp>
      <p:sp>
        <p:nvSpPr>
          <p:cNvPr name="TextBox 13" id="13"/>
          <p:cNvSpPr txBox="true"/>
          <p:nvPr/>
        </p:nvSpPr>
        <p:spPr>
          <a:xfrm rot="0">
            <a:off x="4015778" y="6707669"/>
            <a:ext cx="2445931" cy="37719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FFFFFF"/>
                </a:solidFill>
                <a:latin typeface="Open Sans"/>
              </a:rPr>
              <a:t>Sandeepa Dulshan</a:t>
            </a:r>
          </a:p>
        </p:txBody>
      </p:sp>
      <p:sp>
        <p:nvSpPr>
          <p:cNvPr name="TextBox 14" id="14"/>
          <p:cNvSpPr txBox="true"/>
          <p:nvPr/>
        </p:nvSpPr>
        <p:spPr>
          <a:xfrm rot="0">
            <a:off x="7018427" y="6707669"/>
            <a:ext cx="2771132" cy="77724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FFFFFF"/>
                </a:solidFill>
                <a:latin typeface="Open Sans"/>
              </a:rPr>
              <a:t>W.C. Nimesha Fernando</a:t>
            </a:r>
          </a:p>
        </p:txBody>
      </p:sp>
      <p:sp>
        <p:nvSpPr>
          <p:cNvPr name="TextBox 15" id="15"/>
          <p:cNvSpPr txBox="true"/>
          <p:nvPr/>
        </p:nvSpPr>
        <p:spPr>
          <a:xfrm rot="0">
            <a:off x="10675384" y="6707669"/>
            <a:ext cx="2445931" cy="37719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FFFFFF"/>
                </a:solidFill>
                <a:latin typeface="Open Sans"/>
              </a:rPr>
              <a:t>Navodi Dilshara</a:t>
            </a:r>
          </a:p>
        </p:txBody>
      </p:sp>
      <p:sp>
        <p:nvSpPr>
          <p:cNvPr name="TextBox 16" id="16"/>
          <p:cNvSpPr txBox="true"/>
          <p:nvPr/>
        </p:nvSpPr>
        <p:spPr>
          <a:xfrm rot="0">
            <a:off x="14008038" y="6707669"/>
            <a:ext cx="2445931" cy="37719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FFFFFF"/>
                </a:solidFill>
                <a:latin typeface="Open Sans"/>
              </a:rPr>
              <a:t>W.M.Mahesh</a:t>
            </a:r>
          </a:p>
        </p:txBody>
      </p:sp>
      <p:sp>
        <p:nvSpPr>
          <p:cNvPr name="TextBox 17" id="17"/>
          <p:cNvSpPr txBox="true"/>
          <p:nvPr/>
        </p:nvSpPr>
        <p:spPr>
          <a:xfrm rot="0">
            <a:off x="795244" y="307932"/>
            <a:ext cx="553331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Our Team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2087737" y="-214812"/>
            <a:ext cx="6200263" cy="10501812"/>
            <a:chOff x="0" y="0"/>
            <a:chExt cx="8267017" cy="14002417"/>
          </a:xfrm>
        </p:grpSpPr>
        <p:pic>
          <p:nvPicPr>
            <p:cNvPr name="Picture 3" id="3"/>
            <p:cNvPicPr>
              <a:picLocks noChangeAspect="true"/>
            </p:cNvPicPr>
            <p:nvPr/>
          </p:nvPicPr>
          <p:blipFill>
            <a:blip r:embed="rId2"/>
            <a:srcRect l="20480" t="0" r="20480" b="0"/>
            <a:stretch>
              <a:fillRect/>
            </a:stretch>
          </p:blipFill>
          <p:spPr>
            <a:xfrm flipH="false" flipV="false">
              <a:off x="0" y="0"/>
              <a:ext cx="8267017" cy="14002417"/>
            </a:xfrm>
            <a:prstGeom prst="rect">
              <a:avLst/>
            </a:prstGeom>
          </p:spPr>
        </p:pic>
      </p:grpSp>
      <p:sp>
        <p:nvSpPr>
          <p:cNvPr name="AutoShape 4" id="4"/>
          <p:cNvSpPr/>
          <p:nvPr/>
        </p:nvSpPr>
        <p:spPr>
          <a:xfrm>
            <a:off x="1940682" y="1561441"/>
            <a:ext cx="9163541"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0" y="7391611"/>
            <a:ext cx="12087737" cy="2895389"/>
            <a:chOff x="0" y="0"/>
            <a:chExt cx="3183602" cy="762572"/>
          </a:xfrm>
        </p:grpSpPr>
        <p:sp>
          <p:nvSpPr>
            <p:cNvPr name="Freeform 6" id="6"/>
            <p:cNvSpPr/>
            <p:nvPr/>
          </p:nvSpPr>
          <p:spPr>
            <a:xfrm flipH="false" flipV="false" rot="0">
              <a:off x="0" y="0"/>
              <a:ext cx="3183601" cy="762572"/>
            </a:xfrm>
            <a:custGeom>
              <a:avLst/>
              <a:gdLst/>
              <a:ahLst/>
              <a:cxnLst/>
              <a:rect r="r" b="b" t="t" l="l"/>
              <a:pathLst>
                <a:path h="762572" w="3183601">
                  <a:moveTo>
                    <a:pt x="0" y="0"/>
                  </a:moveTo>
                  <a:lnTo>
                    <a:pt x="3183601" y="0"/>
                  </a:lnTo>
                  <a:lnTo>
                    <a:pt x="3183601" y="762572"/>
                  </a:lnTo>
                  <a:lnTo>
                    <a:pt x="0" y="762572"/>
                  </a:lnTo>
                  <a:close/>
                </a:path>
              </a:pathLst>
            </a:custGeom>
            <a:solidFill>
              <a:srgbClr val="FFFFFF"/>
            </a:solidFill>
          </p:spPr>
        </p:sp>
        <p:sp>
          <p:nvSpPr>
            <p:cNvPr name="TextBox 7" id="7"/>
            <p:cNvSpPr txBox="true"/>
            <p:nvPr/>
          </p:nvSpPr>
          <p:spPr>
            <a:xfrm>
              <a:off x="0" y="-57150"/>
              <a:ext cx="3183602" cy="81972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22367" y="8376032"/>
            <a:ext cx="926547" cy="926547"/>
          </a:xfrm>
          <a:custGeom>
            <a:avLst/>
            <a:gdLst/>
            <a:ahLst/>
            <a:cxnLst/>
            <a:rect r="r" b="b" t="t" l="l"/>
            <a:pathLst>
              <a:path h="926547" w="926547">
                <a:moveTo>
                  <a:pt x="0" y="0"/>
                </a:moveTo>
                <a:lnTo>
                  <a:pt x="926548" y="0"/>
                </a:lnTo>
                <a:lnTo>
                  <a:pt x="926548" y="926547"/>
                </a:lnTo>
                <a:lnTo>
                  <a:pt x="0" y="9265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65426" y="8376032"/>
            <a:ext cx="926547" cy="926547"/>
          </a:xfrm>
          <a:custGeom>
            <a:avLst/>
            <a:gdLst/>
            <a:ahLst/>
            <a:cxnLst/>
            <a:rect r="r" b="b" t="t" l="l"/>
            <a:pathLst>
              <a:path h="926547" w="926547">
                <a:moveTo>
                  <a:pt x="0" y="0"/>
                </a:moveTo>
                <a:lnTo>
                  <a:pt x="926548" y="0"/>
                </a:lnTo>
                <a:lnTo>
                  <a:pt x="926548" y="926547"/>
                </a:lnTo>
                <a:lnTo>
                  <a:pt x="0" y="926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28700" y="2068743"/>
            <a:ext cx="11142339" cy="2768536"/>
          </a:xfrm>
          <a:prstGeom prst="rect">
            <a:avLst/>
          </a:prstGeom>
        </p:spPr>
        <p:txBody>
          <a:bodyPr anchor="t" rtlCol="false" tIns="0" lIns="0" bIns="0" rIns="0">
            <a:spAutoFit/>
          </a:bodyPr>
          <a:lstStyle/>
          <a:p>
            <a:pPr>
              <a:lnSpc>
                <a:spcPts val="10444"/>
              </a:lnSpc>
            </a:pPr>
            <a:r>
              <a:rPr lang="en-US" sz="9494">
                <a:solidFill>
                  <a:srgbClr val="FEFEFD"/>
                </a:solidFill>
                <a:latin typeface="Poppins Bold"/>
              </a:rPr>
              <a:t>Thank You For Your Attention!</a:t>
            </a:r>
          </a:p>
        </p:txBody>
      </p:sp>
      <p:sp>
        <p:nvSpPr>
          <p:cNvPr name="TextBox 11" id="11"/>
          <p:cNvSpPr txBox="true"/>
          <p:nvPr/>
        </p:nvSpPr>
        <p:spPr>
          <a:xfrm rot="0">
            <a:off x="2267809" y="8427409"/>
            <a:ext cx="2665306" cy="407600"/>
          </a:xfrm>
          <a:prstGeom prst="rect">
            <a:avLst/>
          </a:prstGeom>
        </p:spPr>
        <p:txBody>
          <a:bodyPr anchor="t" rtlCol="false" tIns="0" lIns="0" bIns="0" rIns="0">
            <a:spAutoFit/>
          </a:bodyPr>
          <a:lstStyle/>
          <a:p>
            <a:pPr>
              <a:lnSpc>
                <a:spcPts val="3258"/>
              </a:lnSpc>
            </a:pPr>
            <a:r>
              <a:rPr lang="en-US" sz="2327">
                <a:solidFill>
                  <a:srgbClr val="000000"/>
                </a:solidFill>
                <a:latin typeface="Poppins"/>
              </a:rPr>
              <a:t>Email Address</a:t>
            </a:r>
          </a:p>
        </p:txBody>
      </p:sp>
      <p:sp>
        <p:nvSpPr>
          <p:cNvPr name="TextBox 12" id="12"/>
          <p:cNvSpPr txBox="true"/>
          <p:nvPr/>
        </p:nvSpPr>
        <p:spPr>
          <a:xfrm rot="0">
            <a:off x="1579243" y="8801873"/>
            <a:ext cx="4943209" cy="442147"/>
          </a:xfrm>
          <a:prstGeom prst="rect">
            <a:avLst/>
          </a:prstGeom>
        </p:spPr>
        <p:txBody>
          <a:bodyPr anchor="t" rtlCol="false" tIns="0" lIns="0" bIns="0" rIns="0">
            <a:spAutoFit/>
          </a:bodyPr>
          <a:lstStyle/>
          <a:p>
            <a:pPr>
              <a:lnSpc>
                <a:spcPts val="3491"/>
              </a:lnSpc>
            </a:pPr>
            <a:r>
              <a:rPr lang="en-US" sz="2493">
                <a:solidFill>
                  <a:srgbClr val="000000"/>
                </a:solidFill>
                <a:latin typeface="Poppins"/>
              </a:rPr>
              <a:t>group12workteam@gmail</a:t>
            </a:r>
            <a:r>
              <a:rPr lang="en-US" sz="2493">
                <a:solidFill>
                  <a:srgbClr val="000000"/>
                </a:solidFill>
                <a:latin typeface="Poppins"/>
              </a:rPr>
              <a:t>.com</a:t>
            </a:r>
          </a:p>
        </p:txBody>
      </p:sp>
      <p:sp>
        <p:nvSpPr>
          <p:cNvPr name="TextBox 13" id="13"/>
          <p:cNvSpPr txBox="true"/>
          <p:nvPr/>
        </p:nvSpPr>
        <p:spPr>
          <a:xfrm rot="0">
            <a:off x="7848830" y="8373145"/>
            <a:ext cx="2665306" cy="407600"/>
          </a:xfrm>
          <a:prstGeom prst="rect">
            <a:avLst/>
          </a:prstGeom>
        </p:spPr>
        <p:txBody>
          <a:bodyPr anchor="t" rtlCol="false" tIns="0" lIns="0" bIns="0" rIns="0">
            <a:spAutoFit/>
          </a:bodyPr>
          <a:lstStyle/>
          <a:p>
            <a:pPr>
              <a:lnSpc>
                <a:spcPts val="3258"/>
              </a:lnSpc>
            </a:pPr>
            <a:r>
              <a:rPr lang="en-US" sz="2327">
                <a:solidFill>
                  <a:srgbClr val="000000"/>
                </a:solidFill>
                <a:latin typeface="Poppins"/>
              </a:rPr>
              <a:t>Website</a:t>
            </a:r>
          </a:p>
        </p:txBody>
      </p:sp>
      <p:sp>
        <p:nvSpPr>
          <p:cNvPr name="TextBox 14" id="14"/>
          <p:cNvSpPr txBox="true"/>
          <p:nvPr/>
        </p:nvSpPr>
        <p:spPr>
          <a:xfrm rot="0">
            <a:off x="7848830" y="8836419"/>
            <a:ext cx="4038882" cy="407600"/>
          </a:xfrm>
          <a:prstGeom prst="rect">
            <a:avLst/>
          </a:prstGeom>
        </p:spPr>
        <p:txBody>
          <a:bodyPr anchor="t" rtlCol="false" tIns="0" lIns="0" bIns="0" rIns="0">
            <a:spAutoFit/>
          </a:bodyPr>
          <a:lstStyle/>
          <a:p>
            <a:pPr>
              <a:lnSpc>
                <a:spcPts val="3258"/>
              </a:lnSpc>
            </a:pPr>
            <a:r>
              <a:rPr lang="en-US" sz="2327">
                <a:solidFill>
                  <a:srgbClr val="000000"/>
                </a:solidFill>
                <a:latin typeface="Poppins"/>
              </a:rPr>
              <a:t>www.workteam.com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12107339" y="-237576"/>
            <a:ext cx="12361322" cy="10287000"/>
          </a:xfrm>
          <a:custGeom>
            <a:avLst/>
            <a:gdLst/>
            <a:ahLst/>
            <a:cxnLst/>
            <a:rect r="r" b="b" t="t" l="l"/>
            <a:pathLst>
              <a:path h="10287000" w="12361322">
                <a:moveTo>
                  <a:pt x="0" y="0"/>
                </a:moveTo>
                <a:lnTo>
                  <a:pt x="12361322" y="0"/>
                </a:lnTo>
                <a:lnTo>
                  <a:pt x="12361322" y="10287000"/>
                </a:lnTo>
                <a:lnTo>
                  <a:pt x="0" y="10287000"/>
                </a:lnTo>
                <a:lnTo>
                  <a:pt x="0" y="0"/>
                </a:lnTo>
                <a:close/>
              </a:path>
            </a:pathLst>
          </a:custGeom>
          <a:blipFill>
            <a:blip r:embed="rId2"/>
            <a:stretch>
              <a:fillRect l="-23972" t="0" r="-23972" b="0"/>
            </a:stretch>
          </a:blipFill>
        </p:spPr>
      </p:sp>
      <p:sp>
        <p:nvSpPr>
          <p:cNvPr name="TextBox 3" id="3"/>
          <p:cNvSpPr txBox="true"/>
          <p:nvPr/>
        </p:nvSpPr>
        <p:spPr>
          <a:xfrm rot="0">
            <a:off x="1734984" y="501281"/>
            <a:ext cx="5077420" cy="1577724"/>
          </a:xfrm>
          <a:prstGeom prst="rect">
            <a:avLst/>
          </a:prstGeom>
        </p:spPr>
        <p:txBody>
          <a:bodyPr anchor="t" rtlCol="false" tIns="0" lIns="0" bIns="0" rIns="0">
            <a:spAutoFit/>
          </a:bodyPr>
          <a:lstStyle/>
          <a:p>
            <a:pPr algn="ctr">
              <a:lnSpc>
                <a:spcPts val="12078"/>
              </a:lnSpc>
              <a:spcBef>
                <a:spcPct val="0"/>
              </a:spcBef>
            </a:pPr>
            <a:r>
              <a:rPr lang="en-US" sz="10980">
                <a:solidFill>
                  <a:srgbClr val="F4F6FC"/>
                </a:solidFill>
                <a:latin typeface="HK Grotesk Bold"/>
              </a:rPr>
              <a:t>Content</a:t>
            </a:r>
          </a:p>
        </p:txBody>
      </p:sp>
      <p:sp>
        <p:nvSpPr>
          <p:cNvPr name="TextBox 4" id="4"/>
          <p:cNvSpPr txBox="true"/>
          <p:nvPr/>
        </p:nvSpPr>
        <p:spPr>
          <a:xfrm rot="0">
            <a:off x="1242683" y="2487702"/>
            <a:ext cx="10864656" cy="5868180"/>
          </a:xfrm>
          <a:prstGeom prst="rect">
            <a:avLst/>
          </a:prstGeom>
        </p:spPr>
        <p:txBody>
          <a:bodyPr anchor="t" rtlCol="false" tIns="0" lIns="0" bIns="0" rIns="0">
            <a:spAutoFit/>
          </a:bodyPr>
          <a:lstStyle/>
          <a:p>
            <a:pPr>
              <a:lnSpc>
                <a:spcPts val="4238"/>
              </a:lnSpc>
            </a:pPr>
            <a:r>
              <a:rPr lang="en-US" sz="3853" spc="308">
                <a:solidFill>
                  <a:srgbClr val="F4F6FC"/>
                </a:solidFill>
                <a:latin typeface="HK Grotesk Bold"/>
              </a:rPr>
              <a:t>01 INTRODUCTION</a:t>
            </a:r>
          </a:p>
          <a:p>
            <a:pPr>
              <a:lnSpc>
                <a:spcPts val="4238"/>
              </a:lnSpc>
            </a:pPr>
          </a:p>
          <a:p>
            <a:pPr>
              <a:lnSpc>
                <a:spcPts val="4238"/>
              </a:lnSpc>
            </a:pPr>
            <a:r>
              <a:rPr lang="en-US" sz="3853" spc="308">
                <a:solidFill>
                  <a:srgbClr val="F4F6FC"/>
                </a:solidFill>
                <a:latin typeface="HK Grotesk Bold"/>
              </a:rPr>
              <a:t>02 KEY FEATURES</a:t>
            </a:r>
          </a:p>
          <a:p>
            <a:pPr>
              <a:lnSpc>
                <a:spcPts val="4238"/>
              </a:lnSpc>
            </a:pPr>
          </a:p>
          <a:p>
            <a:pPr>
              <a:lnSpc>
                <a:spcPts val="4238"/>
              </a:lnSpc>
            </a:pPr>
            <a:r>
              <a:rPr lang="en-US" sz="3853" spc="308">
                <a:solidFill>
                  <a:srgbClr val="F4F6FC"/>
                </a:solidFill>
                <a:latin typeface="HK Grotesk Bold"/>
              </a:rPr>
              <a:t>03 RESEARCH METHODOLOGIES </a:t>
            </a:r>
          </a:p>
          <a:p>
            <a:pPr>
              <a:lnSpc>
                <a:spcPts val="4238"/>
              </a:lnSpc>
            </a:pPr>
          </a:p>
          <a:p>
            <a:pPr>
              <a:lnSpc>
                <a:spcPts val="4238"/>
              </a:lnSpc>
            </a:pPr>
            <a:r>
              <a:rPr lang="en-US" sz="3853" spc="308">
                <a:solidFill>
                  <a:srgbClr val="F4F6FC"/>
                </a:solidFill>
                <a:latin typeface="HK Grotesk Bold"/>
              </a:rPr>
              <a:t>04 PERSONA &amp; SKETCHES</a:t>
            </a:r>
          </a:p>
          <a:p>
            <a:pPr>
              <a:lnSpc>
                <a:spcPts val="4238"/>
              </a:lnSpc>
            </a:pPr>
          </a:p>
          <a:p>
            <a:pPr>
              <a:lnSpc>
                <a:spcPts val="4238"/>
              </a:lnSpc>
            </a:pPr>
            <a:r>
              <a:rPr lang="en-US" sz="3853" spc="308">
                <a:solidFill>
                  <a:srgbClr val="F4F6FC"/>
                </a:solidFill>
                <a:latin typeface="HK Grotesk Bold"/>
              </a:rPr>
              <a:t>05 DESIGN WIREFRAME AND PROTOTYPE</a:t>
            </a:r>
          </a:p>
          <a:p>
            <a:pPr>
              <a:lnSpc>
                <a:spcPts val="4238"/>
              </a:lnSpc>
            </a:pPr>
          </a:p>
          <a:p>
            <a:pPr>
              <a:lnSpc>
                <a:spcPts val="4238"/>
              </a:lnSpc>
              <a:spcBef>
                <a:spcPct val="0"/>
              </a:spcBef>
            </a:pPr>
            <a:r>
              <a:rPr lang="en-US" sz="3853" spc="308">
                <a:solidFill>
                  <a:srgbClr val="F4F6FC"/>
                </a:solidFill>
                <a:latin typeface="HK Grotesk Bold"/>
              </a:rPr>
              <a:t>06 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028700" y="2005094"/>
            <a:ext cx="7251363" cy="7253206"/>
            <a:chOff x="0" y="0"/>
            <a:chExt cx="9668484" cy="9670942"/>
          </a:xfrm>
        </p:grpSpPr>
        <p:pic>
          <p:nvPicPr>
            <p:cNvPr name="Picture 3" id="3"/>
            <p:cNvPicPr>
              <a:picLocks noChangeAspect="true"/>
            </p:cNvPicPr>
            <p:nvPr/>
          </p:nvPicPr>
          <p:blipFill>
            <a:blip r:embed="rId2"/>
            <a:srcRect l="16675" t="0" r="16675" b="0"/>
            <a:stretch>
              <a:fillRect/>
            </a:stretch>
          </p:blipFill>
          <p:spPr>
            <a:xfrm flipH="false" flipV="false">
              <a:off x="0" y="0"/>
              <a:ext cx="9668484" cy="9670942"/>
            </a:xfrm>
            <a:prstGeom prst="rect">
              <a:avLst/>
            </a:prstGeom>
          </p:spPr>
        </p:pic>
      </p:grpSp>
      <p:sp>
        <p:nvSpPr>
          <p:cNvPr name="AutoShape 4" id="4"/>
          <p:cNvSpPr/>
          <p:nvPr/>
        </p:nvSpPr>
        <p:spPr>
          <a:xfrm rot="0">
            <a:off x="3653603" y="1257300"/>
            <a:ext cx="13605697" cy="0"/>
          </a:xfrm>
          <a:prstGeom prst="line">
            <a:avLst/>
          </a:prstGeom>
          <a:ln cap="flat" w="38100">
            <a:solidFill>
              <a:srgbClr val="F4F6FC"/>
            </a:solidFill>
            <a:prstDash val="solid"/>
            <a:headEnd type="none" len="sm" w="sm"/>
            <a:tailEnd type="none" len="sm" w="sm"/>
          </a:ln>
        </p:spPr>
      </p:sp>
      <p:sp>
        <p:nvSpPr>
          <p:cNvPr name="TextBox 5" id="5"/>
          <p:cNvSpPr txBox="true"/>
          <p:nvPr/>
        </p:nvSpPr>
        <p:spPr>
          <a:xfrm rot="0">
            <a:off x="8714375" y="2081294"/>
            <a:ext cx="8115300" cy="1139824"/>
          </a:xfrm>
          <a:prstGeom prst="rect">
            <a:avLst/>
          </a:prstGeom>
        </p:spPr>
        <p:txBody>
          <a:bodyPr anchor="t" rtlCol="false" tIns="0" lIns="0" bIns="0" rIns="0">
            <a:spAutoFit/>
          </a:bodyPr>
          <a:lstStyle/>
          <a:p>
            <a:pPr>
              <a:lnSpc>
                <a:spcPts val="8799"/>
              </a:lnSpc>
            </a:pPr>
            <a:r>
              <a:rPr lang="en-US" sz="7999">
                <a:solidFill>
                  <a:srgbClr val="F4F6FC"/>
                </a:solidFill>
                <a:latin typeface="HK Grotesk Bold"/>
              </a:rPr>
              <a:t>Introduction</a:t>
            </a:r>
          </a:p>
        </p:txBody>
      </p:sp>
      <p:sp>
        <p:nvSpPr>
          <p:cNvPr name="TextBox 6" id="6"/>
          <p:cNvSpPr txBox="true"/>
          <p:nvPr/>
        </p:nvSpPr>
        <p:spPr>
          <a:xfrm rot="0">
            <a:off x="8714375" y="3456822"/>
            <a:ext cx="8401717" cy="3927475"/>
          </a:xfrm>
          <a:prstGeom prst="rect">
            <a:avLst/>
          </a:prstGeom>
        </p:spPr>
        <p:txBody>
          <a:bodyPr anchor="t" rtlCol="false" tIns="0" lIns="0" bIns="0" rIns="0">
            <a:spAutoFit/>
          </a:bodyPr>
          <a:lstStyle/>
          <a:p>
            <a:pPr algn="just">
              <a:lnSpc>
                <a:spcPts val="3499"/>
              </a:lnSpc>
            </a:pPr>
            <a:r>
              <a:rPr lang="en-US" sz="2499">
                <a:solidFill>
                  <a:srgbClr val="F4F6FC"/>
                </a:solidFill>
                <a:latin typeface="HK Grotesk Medium"/>
              </a:rPr>
              <a:t>The project aims to create an online bookstore where users can purchase books based on title, author, and subject. Customers can browse books categorized into genres like Fiction, Cooking, and Adventure. They can add books to their cart and complete transactions using credit card payments. Users can register quickly or log in with existing accounts. Administrators have additional functionalities, managing and updating the database. The software boasts a user-friendly interface suitable for all levels of users.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AutoShape 2" id="2"/>
          <p:cNvSpPr/>
          <p:nvPr/>
        </p:nvSpPr>
        <p:spPr>
          <a:xfrm rot="0">
            <a:off x="1028700" y="9248775"/>
            <a:ext cx="16230600" cy="9525"/>
          </a:xfrm>
          <a:prstGeom prst="rect">
            <a:avLst/>
          </a:prstGeom>
          <a:solidFill>
            <a:srgbClr val="FFFFFF"/>
          </a:solidFill>
        </p:spPr>
      </p:sp>
      <p:grpSp>
        <p:nvGrpSpPr>
          <p:cNvPr name="Group 3" id="3"/>
          <p:cNvGrpSpPr/>
          <p:nvPr/>
        </p:nvGrpSpPr>
        <p:grpSpPr>
          <a:xfrm rot="0">
            <a:off x="2335691" y="675877"/>
            <a:ext cx="11674637" cy="7760846"/>
            <a:chOff x="0" y="0"/>
            <a:chExt cx="15566183" cy="10347795"/>
          </a:xfrm>
        </p:grpSpPr>
        <p:sp>
          <p:nvSpPr>
            <p:cNvPr name="TextBox 4" id="4"/>
            <p:cNvSpPr txBox="true"/>
            <p:nvPr/>
          </p:nvSpPr>
          <p:spPr>
            <a:xfrm rot="0">
              <a:off x="0" y="47625"/>
              <a:ext cx="14521110" cy="1139911"/>
            </a:xfrm>
            <a:prstGeom prst="rect">
              <a:avLst/>
            </a:prstGeom>
          </p:spPr>
          <p:txBody>
            <a:bodyPr anchor="t" rtlCol="false" tIns="0" lIns="0" bIns="0" rIns="0">
              <a:spAutoFit/>
            </a:bodyPr>
            <a:lstStyle/>
            <a:p>
              <a:pPr>
                <a:lnSpc>
                  <a:spcPts val="6515"/>
                </a:lnSpc>
              </a:pPr>
              <a:r>
                <a:rPr lang="en-US" sz="5977" spc="239">
                  <a:solidFill>
                    <a:srgbClr val="FFFFFF"/>
                  </a:solidFill>
                  <a:latin typeface="Now Bold"/>
                </a:rPr>
                <a:t>KEY FEATURES</a:t>
              </a:r>
            </a:p>
          </p:txBody>
        </p:sp>
        <p:sp>
          <p:nvSpPr>
            <p:cNvPr name="TextBox 5" id="5"/>
            <p:cNvSpPr txBox="true"/>
            <p:nvPr/>
          </p:nvSpPr>
          <p:spPr>
            <a:xfrm rot="0">
              <a:off x="0" y="3253558"/>
              <a:ext cx="11726760" cy="7094237"/>
            </a:xfrm>
            <a:prstGeom prst="rect">
              <a:avLst/>
            </a:prstGeom>
          </p:spPr>
          <p:txBody>
            <a:bodyPr anchor="t" rtlCol="false" tIns="0" lIns="0" bIns="0" rIns="0">
              <a:spAutoFit/>
            </a:bodyPr>
            <a:lstStyle/>
            <a:p>
              <a:pPr marL="567811" indent="-283905" lvl="1">
                <a:lnSpc>
                  <a:spcPts val="4812"/>
                </a:lnSpc>
                <a:buFont typeface="Arial"/>
                <a:buChar char="•"/>
              </a:pPr>
              <a:r>
                <a:rPr lang="en-US" sz="2629" spc="52">
                  <a:solidFill>
                    <a:srgbClr val="FFFFFF"/>
                  </a:solidFill>
                  <a:latin typeface="Now"/>
                </a:rPr>
                <a:t>Special deals or unique collections</a:t>
              </a:r>
            </a:p>
            <a:p>
              <a:pPr marL="567811" indent="-283905" lvl="1">
                <a:lnSpc>
                  <a:spcPts val="4812"/>
                </a:lnSpc>
                <a:buFont typeface="Arial"/>
                <a:buChar char="•"/>
              </a:pPr>
              <a:r>
                <a:rPr lang="en-US" sz="2629" spc="52">
                  <a:solidFill>
                    <a:srgbClr val="FFFFFF"/>
                  </a:solidFill>
                  <a:latin typeface="Now"/>
                </a:rPr>
                <a:t>Inventory management software</a:t>
              </a:r>
            </a:p>
            <a:p>
              <a:pPr marL="567811" indent="-283905" lvl="1">
                <a:lnSpc>
                  <a:spcPts val="4812"/>
                </a:lnSpc>
                <a:buFont typeface="Arial"/>
                <a:buChar char="•"/>
              </a:pPr>
              <a:r>
                <a:rPr lang="en-US" sz="2629" spc="52">
                  <a:solidFill>
                    <a:srgbClr val="FFFFFF"/>
                  </a:solidFill>
                  <a:latin typeface="Now"/>
                </a:rPr>
                <a:t>Reliable shipping partners</a:t>
              </a:r>
            </a:p>
            <a:p>
              <a:pPr marL="567811" indent="-283905" lvl="1">
                <a:lnSpc>
                  <a:spcPts val="4812"/>
                </a:lnSpc>
                <a:buFont typeface="Arial"/>
                <a:buChar char="•"/>
              </a:pPr>
              <a:r>
                <a:rPr lang="en-US" sz="2629" spc="52">
                  <a:solidFill>
                    <a:srgbClr val="FFFFFF"/>
                  </a:solidFill>
                  <a:latin typeface="Now"/>
                </a:rPr>
                <a:t>Digital rights protection</a:t>
              </a:r>
            </a:p>
            <a:p>
              <a:pPr marL="567811" indent="-283905" lvl="1">
                <a:lnSpc>
                  <a:spcPts val="4812"/>
                </a:lnSpc>
                <a:buFont typeface="Arial"/>
                <a:buChar char="•"/>
              </a:pPr>
              <a:r>
                <a:rPr lang="en-US" sz="2629" spc="52">
                  <a:solidFill>
                    <a:srgbClr val="FFFFFF"/>
                  </a:solidFill>
                  <a:latin typeface="Now"/>
                </a:rPr>
                <a:t>Responsive customer service</a:t>
              </a:r>
            </a:p>
            <a:p>
              <a:pPr marL="567811" indent="-283905" lvl="1">
                <a:lnSpc>
                  <a:spcPts val="4812"/>
                </a:lnSpc>
                <a:buFont typeface="Arial"/>
                <a:buChar char="•"/>
              </a:pPr>
              <a:r>
                <a:rPr lang="en-US" sz="2629" spc="52">
                  <a:solidFill>
                    <a:srgbClr val="FFFFFF"/>
                  </a:solidFill>
                  <a:latin typeface="Now"/>
                </a:rPr>
                <a:t>Secure payment gateways</a:t>
              </a:r>
            </a:p>
            <a:p>
              <a:pPr marL="567811" indent="-283905" lvl="1">
                <a:lnSpc>
                  <a:spcPts val="4812"/>
                </a:lnSpc>
                <a:buFont typeface="Arial"/>
                <a:buChar char="•"/>
              </a:pPr>
              <a:r>
                <a:rPr lang="en-US" sz="2629" spc="52">
                  <a:solidFill>
                    <a:srgbClr val="FFFFFF"/>
                  </a:solidFill>
                  <a:latin typeface="Now"/>
                </a:rPr>
                <a:t>User-friendly website design</a:t>
              </a:r>
            </a:p>
            <a:p>
              <a:pPr marL="567811" indent="-283905" lvl="1">
                <a:lnSpc>
                  <a:spcPts val="4812"/>
                </a:lnSpc>
                <a:buFont typeface="Arial"/>
                <a:buChar char="•"/>
              </a:pPr>
              <a:r>
                <a:rPr lang="en-US" sz="2629" spc="52">
                  <a:solidFill>
                    <a:srgbClr val="FFFFFF"/>
                  </a:solidFill>
                  <a:latin typeface="Now"/>
                </a:rPr>
                <a:t>Customer feedback</a:t>
              </a:r>
            </a:p>
            <a:p>
              <a:pPr marL="567811" indent="-283905" lvl="1">
                <a:lnSpc>
                  <a:spcPts val="4812"/>
                </a:lnSpc>
                <a:buFont typeface="Arial"/>
                <a:buChar char="•"/>
              </a:pPr>
              <a:r>
                <a:rPr lang="en-US" sz="2629" spc="52">
                  <a:solidFill>
                    <a:srgbClr val="FFFFFF"/>
                  </a:solidFill>
                  <a:latin typeface="Now"/>
                </a:rPr>
                <a:t>Regular updates and maintenance</a:t>
              </a:r>
            </a:p>
          </p:txBody>
        </p:sp>
        <p:sp>
          <p:nvSpPr>
            <p:cNvPr name="TextBox 6" id="6"/>
            <p:cNvSpPr txBox="true"/>
            <p:nvPr/>
          </p:nvSpPr>
          <p:spPr>
            <a:xfrm rot="0">
              <a:off x="12353227" y="3253558"/>
              <a:ext cx="3212956" cy="675313"/>
            </a:xfrm>
            <a:prstGeom prst="rect">
              <a:avLst/>
            </a:prstGeom>
          </p:spPr>
          <p:txBody>
            <a:bodyPr anchor="t" rtlCol="false" tIns="0" lIns="0" bIns="0" rIns="0">
              <a:spAutoFit/>
            </a:bodyPr>
            <a:lstStyle/>
            <a:p>
              <a:pPr algn="r">
                <a:lnSpc>
                  <a:spcPts val="4812"/>
                </a:lnSpc>
              </a:pPr>
            </a:p>
          </p:txBody>
        </p:sp>
        <p:sp>
          <p:nvSpPr>
            <p:cNvPr name="AutoShape 7" id="7"/>
            <p:cNvSpPr/>
            <p:nvPr/>
          </p:nvSpPr>
          <p:spPr>
            <a:xfrm rot="0">
              <a:off x="74580" y="2526305"/>
              <a:ext cx="15491603" cy="23723"/>
            </a:xfrm>
            <a:prstGeom prst="rect">
              <a:avLst/>
            </a:prstGeom>
            <a:solidFill>
              <a:srgbClr val="FFFFFF"/>
            </a:solidFill>
          </p:spPr>
        </p:sp>
      </p:grpSp>
      <p:sp>
        <p:nvSpPr>
          <p:cNvPr name="Freeform 8" id="8"/>
          <p:cNvSpPr/>
          <p:nvPr/>
        </p:nvSpPr>
        <p:spPr>
          <a:xfrm flipH="false" flipV="false" rot="0">
            <a:off x="11168416" y="118788"/>
            <a:ext cx="6941514" cy="10049424"/>
          </a:xfrm>
          <a:custGeom>
            <a:avLst/>
            <a:gdLst/>
            <a:ahLst/>
            <a:cxnLst/>
            <a:rect r="r" b="b" t="t" l="l"/>
            <a:pathLst>
              <a:path h="10049424" w="6941514">
                <a:moveTo>
                  <a:pt x="0" y="0"/>
                </a:moveTo>
                <a:lnTo>
                  <a:pt x="6941514" y="0"/>
                </a:lnTo>
                <a:lnTo>
                  <a:pt x="6941514" y="10049424"/>
                </a:lnTo>
                <a:lnTo>
                  <a:pt x="0" y="10049424"/>
                </a:lnTo>
                <a:lnTo>
                  <a:pt x="0" y="0"/>
                </a:lnTo>
                <a:close/>
              </a:path>
            </a:pathLst>
          </a:custGeom>
          <a:blipFill>
            <a:blip r:embed="rId2"/>
            <a:stretch>
              <a:fillRect l="-89346" t="-2364" r="-93829"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AutoShape 2" id="2"/>
          <p:cNvSpPr/>
          <p:nvPr/>
        </p:nvSpPr>
        <p:spPr>
          <a:xfrm rot="0">
            <a:off x="1028700" y="1038225"/>
            <a:ext cx="16230600" cy="0"/>
          </a:xfrm>
          <a:prstGeom prst="line">
            <a:avLst/>
          </a:prstGeom>
          <a:ln cap="rnd" w="28575">
            <a:solidFill>
              <a:srgbClr val="FFFFFF"/>
            </a:solidFill>
            <a:prstDash val="solid"/>
            <a:headEnd type="none" len="sm" w="sm"/>
            <a:tailEnd type="none" len="sm" w="sm"/>
          </a:ln>
        </p:spPr>
      </p:sp>
      <p:sp>
        <p:nvSpPr>
          <p:cNvPr name="Freeform 3" id="3"/>
          <p:cNvSpPr/>
          <p:nvPr/>
        </p:nvSpPr>
        <p:spPr>
          <a:xfrm flipH="false" flipV="false" rot="0">
            <a:off x="1028700" y="1403684"/>
            <a:ext cx="7353176" cy="6346506"/>
          </a:xfrm>
          <a:custGeom>
            <a:avLst/>
            <a:gdLst/>
            <a:ahLst/>
            <a:cxnLst/>
            <a:rect r="r" b="b" t="t" l="l"/>
            <a:pathLst>
              <a:path h="6346506" w="7353176">
                <a:moveTo>
                  <a:pt x="0" y="0"/>
                </a:moveTo>
                <a:lnTo>
                  <a:pt x="7353176" y="0"/>
                </a:lnTo>
                <a:lnTo>
                  <a:pt x="7353176" y="6346507"/>
                </a:lnTo>
                <a:lnTo>
                  <a:pt x="0" y="6346507"/>
                </a:lnTo>
                <a:lnTo>
                  <a:pt x="0" y="0"/>
                </a:lnTo>
                <a:close/>
              </a:path>
            </a:pathLst>
          </a:custGeom>
          <a:blipFill>
            <a:blip r:embed="rId2"/>
            <a:stretch>
              <a:fillRect l="-14681" t="0" r="-14681" b="0"/>
            </a:stretch>
          </a:blipFill>
        </p:spPr>
      </p:sp>
      <p:sp>
        <p:nvSpPr>
          <p:cNvPr name="TextBox 4" id="4"/>
          <p:cNvSpPr txBox="true"/>
          <p:nvPr/>
        </p:nvSpPr>
        <p:spPr>
          <a:xfrm rot="0">
            <a:off x="8692146" y="1212585"/>
            <a:ext cx="8792030" cy="914400"/>
          </a:xfrm>
          <a:prstGeom prst="rect">
            <a:avLst/>
          </a:prstGeom>
        </p:spPr>
        <p:txBody>
          <a:bodyPr anchor="t" rtlCol="false" tIns="0" lIns="0" bIns="0" rIns="0">
            <a:spAutoFit/>
          </a:bodyPr>
          <a:lstStyle/>
          <a:p>
            <a:pPr algn="l" marL="0" indent="0" lvl="0">
              <a:lnSpc>
                <a:spcPts val="7169"/>
              </a:lnSpc>
            </a:pPr>
            <a:r>
              <a:rPr lang="en-US" sz="5974" u="none">
                <a:solidFill>
                  <a:srgbClr val="FFFFFF"/>
                </a:solidFill>
                <a:latin typeface="HK Grotesk Bold"/>
              </a:rPr>
              <a:t>Research Methodologies</a:t>
            </a:r>
          </a:p>
        </p:txBody>
      </p:sp>
      <p:grpSp>
        <p:nvGrpSpPr>
          <p:cNvPr name="Group 5" id="5"/>
          <p:cNvGrpSpPr/>
          <p:nvPr/>
        </p:nvGrpSpPr>
        <p:grpSpPr>
          <a:xfrm rot="0">
            <a:off x="9144000" y="2065072"/>
            <a:ext cx="8340176" cy="5685119"/>
            <a:chOff x="0" y="0"/>
            <a:chExt cx="11120235" cy="7580158"/>
          </a:xfrm>
        </p:grpSpPr>
        <p:sp>
          <p:nvSpPr>
            <p:cNvPr name="TextBox 6" id="6"/>
            <p:cNvSpPr txBox="true"/>
            <p:nvPr/>
          </p:nvSpPr>
          <p:spPr>
            <a:xfrm rot="0">
              <a:off x="13437" y="796918"/>
              <a:ext cx="8093506" cy="6783240"/>
            </a:xfrm>
            <a:prstGeom prst="rect">
              <a:avLst/>
            </a:prstGeom>
          </p:spPr>
          <p:txBody>
            <a:bodyPr anchor="t" rtlCol="false" tIns="0" lIns="0" bIns="0" rIns="0">
              <a:spAutoFit/>
            </a:bodyPr>
            <a:lstStyle/>
            <a:p>
              <a:pPr marL="590715" indent="-295358" lvl="1">
                <a:lnSpc>
                  <a:spcPts val="5198"/>
                </a:lnSpc>
                <a:buFont typeface="Arial"/>
                <a:buChar char="•"/>
              </a:pPr>
              <a:r>
                <a:rPr lang="en-US" sz="2736" spc="437">
                  <a:solidFill>
                    <a:srgbClr val="FFFFFF"/>
                  </a:solidFill>
                  <a:latin typeface="Montserrat Light Bold"/>
                </a:rPr>
                <a:t>Structured Interview</a:t>
              </a:r>
            </a:p>
            <a:p>
              <a:pPr marL="590715" indent="-295358" lvl="1">
                <a:lnSpc>
                  <a:spcPts val="5198"/>
                </a:lnSpc>
                <a:buFont typeface="Arial"/>
                <a:buChar char="•"/>
              </a:pPr>
              <a:r>
                <a:rPr lang="en-US" sz="2736" spc="437">
                  <a:solidFill>
                    <a:srgbClr val="FFFFFF"/>
                  </a:solidFill>
                  <a:latin typeface="Montserrat Light Bold"/>
                </a:rPr>
                <a:t>Unstructured Interview</a:t>
              </a:r>
            </a:p>
            <a:p>
              <a:pPr marL="590715" indent="-295358" lvl="1">
                <a:lnSpc>
                  <a:spcPts val="5198"/>
                </a:lnSpc>
                <a:buFont typeface="Arial"/>
                <a:buChar char="•"/>
              </a:pPr>
              <a:r>
                <a:rPr lang="en-US" sz="2736" spc="437">
                  <a:solidFill>
                    <a:srgbClr val="FFFFFF"/>
                  </a:solidFill>
                  <a:latin typeface="Montserrat Light Bold"/>
                </a:rPr>
                <a:t>Card Sorting</a:t>
              </a:r>
            </a:p>
            <a:p>
              <a:pPr marL="590715" indent="-295358" lvl="1">
                <a:lnSpc>
                  <a:spcPts val="5198"/>
                </a:lnSpc>
                <a:buFont typeface="Arial"/>
                <a:buChar char="•"/>
              </a:pPr>
              <a:r>
                <a:rPr lang="en-US" sz="2736" spc="437">
                  <a:solidFill>
                    <a:srgbClr val="FFFFFF"/>
                  </a:solidFill>
                  <a:latin typeface="Montserrat Light Bold"/>
                </a:rPr>
                <a:t>Unmoderated remote user testing</a:t>
              </a:r>
            </a:p>
            <a:p>
              <a:pPr marL="590715" indent="-295358" lvl="1">
                <a:lnSpc>
                  <a:spcPts val="5198"/>
                </a:lnSpc>
                <a:buFont typeface="Arial"/>
                <a:buChar char="•"/>
              </a:pPr>
              <a:r>
                <a:rPr lang="en-US" sz="2736" spc="437">
                  <a:solidFill>
                    <a:srgbClr val="FFFFFF"/>
                  </a:solidFill>
                  <a:latin typeface="Montserrat Light Bold"/>
                </a:rPr>
                <a:t>Moderated remote User testing</a:t>
              </a:r>
            </a:p>
            <a:p>
              <a:pPr>
                <a:lnSpc>
                  <a:spcPts val="4628"/>
                </a:lnSpc>
              </a:pPr>
            </a:p>
          </p:txBody>
        </p:sp>
        <p:sp>
          <p:nvSpPr>
            <p:cNvPr name="TextBox 7" id="7"/>
            <p:cNvSpPr txBox="true"/>
            <p:nvPr/>
          </p:nvSpPr>
          <p:spPr>
            <a:xfrm rot="0">
              <a:off x="8777585" y="-1666882"/>
              <a:ext cx="2342650" cy="415711"/>
            </a:xfrm>
            <a:prstGeom prst="rect">
              <a:avLst/>
            </a:prstGeom>
          </p:spPr>
          <p:txBody>
            <a:bodyPr anchor="t" rtlCol="false" tIns="0" lIns="0" bIns="0" rIns="0">
              <a:spAutoFit/>
            </a:bodyPr>
            <a:lstStyle/>
            <a:p>
              <a:pPr algn="r">
                <a:lnSpc>
                  <a:spcPts val="3040"/>
                </a:lnSpc>
              </a:pPr>
            </a:p>
          </p:txBody>
        </p:sp>
        <p:sp>
          <p:nvSpPr>
            <p:cNvPr name="TextBox 8" id="8"/>
            <p:cNvSpPr txBox="true"/>
            <p:nvPr/>
          </p:nvSpPr>
          <p:spPr>
            <a:xfrm rot="0">
              <a:off x="0" y="28575"/>
              <a:ext cx="11114911" cy="531373"/>
            </a:xfrm>
            <a:prstGeom prst="rect">
              <a:avLst/>
            </a:prstGeom>
          </p:spPr>
          <p:txBody>
            <a:bodyPr anchor="t" rtlCol="false" tIns="0" lIns="0" bIns="0" rIns="0">
              <a:spAutoFit/>
            </a:bodyPr>
            <a:lstStyle/>
            <a:p>
              <a:pPr>
                <a:lnSpc>
                  <a:spcPts val="3108"/>
                </a:lnSpc>
              </a:pPr>
            </a:p>
          </p:txBody>
        </p:sp>
      </p:grpSp>
      <p:sp>
        <p:nvSpPr>
          <p:cNvPr name="TextBox 9" id="9"/>
          <p:cNvSpPr txBox="true"/>
          <p:nvPr/>
        </p:nvSpPr>
        <p:spPr>
          <a:xfrm rot="0">
            <a:off x="486099" y="8769366"/>
            <a:ext cx="16998078" cy="417591"/>
          </a:xfrm>
          <a:prstGeom prst="rect">
            <a:avLst/>
          </a:prstGeom>
        </p:spPr>
        <p:txBody>
          <a:bodyPr anchor="t" rtlCol="false" tIns="0" lIns="0" bIns="0" rIns="0">
            <a:spAutoFit/>
          </a:bodyPr>
          <a:lstStyle/>
          <a:p>
            <a:pPr algn="ctr">
              <a:lnSpc>
                <a:spcPts val="3169"/>
              </a:lnSpc>
              <a:spcBef>
                <a:spcPct val="0"/>
              </a:spcBef>
            </a:pPr>
            <a:r>
              <a:rPr lang="en-US" sz="2881" u="sng">
                <a:solidFill>
                  <a:srgbClr val="FFFFFF"/>
                </a:solidFill>
                <a:latin typeface="HK Grotesk Bold"/>
                <a:hlinkClick r:id="rId3" tooltip="https://drive.google.com/drive/folders/1Oz0WqLh_5qc3BdGIUCCVu6hb0B93nUSi?usp=drive_link"/>
              </a:rPr>
              <a:t>texthttps://drive.google.com/drive/folders/1Oz0WqLh_5qc3BdGIUCCVu6hb0B93nUSi?usp=drive_link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204092" y="2507982"/>
            <a:ext cx="4353460" cy="5671255"/>
          </a:xfrm>
          <a:custGeom>
            <a:avLst/>
            <a:gdLst/>
            <a:ahLst/>
            <a:cxnLst/>
            <a:rect r="r" b="b" t="t" l="l"/>
            <a:pathLst>
              <a:path h="5671255" w="4353460">
                <a:moveTo>
                  <a:pt x="0" y="0"/>
                </a:moveTo>
                <a:lnTo>
                  <a:pt x="4353459" y="0"/>
                </a:lnTo>
                <a:lnTo>
                  <a:pt x="4353459" y="5671255"/>
                </a:lnTo>
                <a:lnTo>
                  <a:pt x="0" y="5671255"/>
                </a:lnTo>
                <a:lnTo>
                  <a:pt x="0" y="0"/>
                </a:lnTo>
                <a:close/>
              </a:path>
            </a:pathLst>
          </a:custGeom>
          <a:blipFill>
            <a:blip r:embed="rId2"/>
            <a:stretch>
              <a:fillRect l="0" t="0" r="-11917" b="-11238"/>
            </a:stretch>
          </a:blipFill>
        </p:spPr>
      </p:sp>
      <p:sp>
        <p:nvSpPr>
          <p:cNvPr name="Freeform 3" id="3"/>
          <p:cNvSpPr/>
          <p:nvPr/>
        </p:nvSpPr>
        <p:spPr>
          <a:xfrm flipH="false" flipV="false" rot="0">
            <a:off x="4729001" y="2507982"/>
            <a:ext cx="4414999" cy="5671255"/>
          </a:xfrm>
          <a:custGeom>
            <a:avLst/>
            <a:gdLst/>
            <a:ahLst/>
            <a:cxnLst/>
            <a:rect r="r" b="b" t="t" l="l"/>
            <a:pathLst>
              <a:path h="5671255" w="4414999">
                <a:moveTo>
                  <a:pt x="0" y="0"/>
                </a:moveTo>
                <a:lnTo>
                  <a:pt x="4414999" y="0"/>
                </a:lnTo>
                <a:lnTo>
                  <a:pt x="4414999" y="5671255"/>
                </a:lnTo>
                <a:lnTo>
                  <a:pt x="0" y="5671255"/>
                </a:lnTo>
                <a:lnTo>
                  <a:pt x="0" y="0"/>
                </a:lnTo>
                <a:close/>
              </a:path>
            </a:pathLst>
          </a:custGeom>
          <a:blipFill>
            <a:blip r:embed="rId3"/>
            <a:stretch>
              <a:fillRect l="-5707" t="-1087" r="-6337" b="-11793"/>
            </a:stretch>
          </a:blipFill>
        </p:spPr>
      </p:sp>
      <p:sp>
        <p:nvSpPr>
          <p:cNvPr name="Freeform 4" id="4"/>
          <p:cNvSpPr/>
          <p:nvPr/>
        </p:nvSpPr>
        <p:spPr>
          <a:xfrm flipH="false" flipV="false" rot="0">
            <a:off x="9315450" y="2521086"/>
            <a:ext cx="4360408" cy="5658151"/>
          </a:xfrm>
          <a:custGeom>
            <a:avLst/>
            <a:gdLst/>
            <a:ahLst/>
            <a:cxnLst/>
            <a:rect r="r" b="b" t="t" l="l"/>
            <a:pathLst>
              <a:path h="5658151" w="4360408">
                <a:moveTo>
                  <a:pt x="0" y="0"/>
                </a:moveTo>
                <a:lnTo>
                  <a:pt x="4360408" y="0"/>
                </a:lnTo>
                <a:lnTo>
                  <a:pt x="4360408" y="5658151"/>
                </a:lnTo>
                <a:lnTo>
                  <a:pt x="0" y="5658151"/>
                </a:lnTo>
                <a:lnTo>
                  <a:pt x="0" y="0"/>
                </a:lnTo>
                <a:close/>
              </a:path>
            </a:pathLst>
          </a:custGeom>
          <a:blipFill>
            <a:blip r:embed="rId4"/>
            <a:stretch>
              <a:fillRect l="-3112" t="-864" r="0" b="-1428"/>
            </a:stretch>
          </a:blipFill>
        </p:spPr>
      </p:sp>
      <p:sp>
        <p:nvSpPr>
          <p:cNvPr name="Freeform 5" id="5"/>
          <p:cNvSpPr/>
          <p:nvPr/>
        </p:nvSpPr>
        <p:spPr>
          <a:xfrm flipH="false" flipV="false" rot="0">
            <a:off x="13847308" y="2507982"/>
            <a:ext cx="4232265" cy="5671255"/>
          </a:xfrm>
          <a:custGeom>
            <a:avLst/>
            <a:gdLst/>
            <a:ahLst/>
            <a:cxnLst/>
            <a:rect r="r" b="b" t="t" l="l"/>
            <a:pathLst>
              <a:path h="5671255" w="4232265">
                <a:moveTo>
                  <a:pt x="0" y="0"/>
                </a:moveTo>
                <a:lnTo>
                  <a:pt x="4232265" y="0"/>
                </a:lnTo>
                <a:lnTo>
                  <a:pt x="4232265" y="5671255"/>
                </a:lnTo>
                <a:lnTo>
                  <a:pt x="0" y="5671255"/>
                </a:lnTo>
                <a:lnTo>
                  <a:pt x="0" y="0"/>
                </a:lnTo>
                <a:close/>
              </a:path>
            </a:pathLst>
          </a:custGeom>
          <a:blipFill>
            <a:blip r:embed="rId5"/>
            <a:stretch>
              <a:fillRect l="-2202" t="0" r="-9557" b="0"/>
            </a:stretch>
          </a:blipFill>
        </p:spPr>
      </p:sp>
      <p:sp>
        <p:nvSpPr>
          <p:cNvPr name="TextBox 6" id="6"/>
          <p:cNvSpPr txBox="true"/>
          <p:nvPr/>
        </p:nvSpPr>
        <p:spPr>
          <a:xfrm rot="0">
            <a:off x="386327" y="574795"/>
            <a:ext cx="5597723" cy="1577724"/>
          </a:xfrm>
          <a:prstGeom prst="rect">
            <a:avLst/>
          </a:prstGeom>
        </p:spPr>
        <p:txBody>
          <a:bodyPr anchor="t" rtlCol="false" tIns="0" lIns="0" bIns="0" rIns="0">
            <a:spAutoFit/>
          </a:bodyPr>
          <a:lstStyle/>
          <a:p>
            <a:pPr algn="ctr">
              <a:lnSpc>
                <a:spcPts val="12078"/>
              </a:lnSpc>
              <a:spcBef>
                <a:spcPct val="0"/>
              </a:spcBef>
            </a:pPr>
            <a:r>
              <a:rPr lang="en-US" sz="10980">
                <a:solidFill>
                  <a:srgbClr val="FFFFFF"/>
                </a:solidFill>
                <a:latin typeface="HK Grotesk Bold"/>
              </a:rPr>
              <a:t>personas</a:t>
            </a:r>
          </a:p>
        </p:txBody>
      </p:sp>
      <p:sp>
        <p:nvSpPr>
          <p:cNvPr name="TextBox 7" id="7"/>
          <p:cNvSpPr txBox="true"/>
          <p:nvPr/>
        </p:nvSpPr>
        <p:spPr>
          <a:xfrm rot="0">
            <a:off x="640993" y="9582858"/>
            <a:ext cx="16062889" cy="387867"/>
          </a:xfrm>
          <a:prstGeom prst="rect">
            <a:avLst/>
          </a:prstGeom>
        </p:spPr>
        <p:txBody>
          <a:bodyPr anchor="t" rtlCol="false" tIns="0" lIns="0" bIns="0" rIns="0">
            <a:spAutoFit/>
          </a:bodyPr>
          <a:lstStyle/>
          <a:p>
            <a:pPr algn="ctr">
              <a:lnSpc>
                <a:spcPts val="3296"/>
              </a:lnSpc>
            </a:pPr>
            <a:r>
              <a:rPr lang="en-US" sz="2354">
                <a:solidFill>
                  <a:srgbClr val="FEFEFD"/>
                </a:solidFill>
                <a:latin typeface="Canva Sans"/>
              </a:rPr>
              <a:t>Link :   https://drive.google.com/drive/folders/1QRWazHb4pDEqhDokSXba6RNVIyGAShVE?usp=drive_link</a:t>
            </a:r>
            <a:r>
              <a:rPr lang="en-US" sz="2354">
                <a:solidFill>
                  <a:srgbClr val="000000"/>
                </a:solidFill>
                <a:latin typeface="Canva Sans"/>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11167729" y="331153"/>
            <a:ext cx="5402601" cy="4051951"/>
          </a:xfrm>
          <a:custGeom>
            <a:avLst/>
            <a:gdLst/>
            <a:ahLst/>
            <a:cxnLst/>
            <a:rect r="r" b="b" t="t" l="l"/>
            <a:pathLst>
              <a:path h="4051951" w="5402601">
                <a:moveTo>
                  <a:pt x="0" y="0"/>
                </a:moveTo>
                <a:lnTo>
                  <a:pt x="5402601" y="0"/>
                </a:lnTo>
                <a:lnTo>
                  <a:pt x="5402601" y="4051950"/>
                </a:lnTo>
                <a:lnTo>
                  <a:pt x="0" y="4051950"/>
                </a:lnTo>
                <a:lnTo>
                  <a:pt x="0" y="0"/>
                </a:lnTo>
                <a:close/>
              </a:path>
            </a:pathLst>
          </a:custGeom>
          <a:blipFill>
            <a:blip r:embed="rId2"/>
            <a:stretch>
              <a:fillRect l="0" t="0" r="0" b="0"/>
            </a:stretch>
          </a:blipFill>
        </p:spPr>
      </p:sp>
      <p:sp>
        <p:nvSpPr>
          <p:cNvPr name="Freeform 3" id="3"/>
          <p:cNvSpPr/>
          <p:nvPr/>
        </p:nvSpPr>
        <p:spPr>
          <a:xfrm flipH="false" flipV="false" rot="0">
            <a:off x="552641" y="1892550"/>
            <a:ext cx="6268032" cy="4701024"/>
          </a:xfrm>
          <a:custGeom>
            <a:avLst/>
            <a:gdLst/>
            <a:ahLst/>
            <a:cxnLst/>
            <a:rect r="r" b="b" t="t" l="l"/>
            <a:pathLst>
              <a:path h="4701024" w="6268032">
                <a:moveTo>
                  <a:pt x="0" y="0"/>
                </a:moveTo>
                <a:lnTo>
                  <a:pt x="6268032" y="0"/>
                </a:lnTo>
                <a:lnTo>
                  <a:pt x="6268032" y="4701024"/>
                </a:lnTo>
                <a:lnTo>
                  <a:pt x="0" y="4701024"/>
                </a:lnTo>
                <a:lnTo>
                  <a:pt x="0" y="0"/>
                </a:lnTo>
                <a:close/>
              </a:path>
            </a:pathLst>
          </a:custGeom>
          <a:blipFill>
            <a:blip r:embed="rId3"/>
            <a:stretch>
              <a:fillRect l="0" t="0" r="0" b="0"/>
            </a:stretch>
          </a:blipFill>
        </p:spPr>
      </p:sp>
      <p:sp>
        <p:nvSpPr>
          <p:cNvPr name="Freeform 4" id="4"/>
          <p:cNvSpPr/>
          <p:nvPr/>
        </p:nvSpPr>
        <p:spPr>
          <a:xfrm flipH="false" flipV="false" rot="0">
            <a:off x="7226724" y="4745708"/>
            <a:ext cx="7037123" cy="5277842"/>
          </a:xfrm>
          <a:custGeom>
            <a:avLst/>
            <a:gdLst/>
            <a:ahLst/>
            <a:cxnLst/>
            <a:rect r="r" b="b" t="t" l="l"/>
            <a:pathLst>
              <a:path h="5277842" w="7037123">
                <a:moveTo>
                  <a:pt x="0" y="0"/>
                </a:moveTo>
                <a:lnTo>
                  <a:pt x="7037123" y="0"/>
                </a:lnTo>
                <a:lnTo>
                  <a:pt x="7037123" y="5277842"/>
                </a:lnTo>
                <a:lnTo>
                  <a:pt x="0" y="5277842"/>
                </a:lnTo>
                <a:lnTo>
                  <a:pt x="0" y="0"/>
                </a:lnTo>
                <a:close/>
              </a:path>
            </a:pathLst>
          </a:custGeom>
          <a:blipFill>
            <a:blip r:embed="rId4"/>
            <a:stretch>
              <a:fillRect l="0" t="0" r="0" b="0"/>
            </a:stretch>
          </a:blipFill>
        </p:spPr>
      </p:sp>
      <p:sp>
        <p:nvSpPr>
          <p:cNvPr name="TextBox 5" id="5"/>
          <p:cNvSpPr txBox="true"/>
          <p:nvPr/>
        </p:nvSpPr>
        <p:spPr>
          <a:xfrm rot="0">
            <a:off x="362580" y="159703"/>
            <a:ext cx="517088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Sketches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843511" y="3351354"/>
            <a:ext cx="6174247" cy="4630686"/>
          </a:xfrm>
          <a:custGeom>
            <a:avLst/>
            <a:gdLst/>
            <a:ahLst/>
            <a:cxnLst/>
            <a:rect r="r" b="b" t="t" l="l"/>
            <a:pathLst>
              <a:path h="4630686" w="6174247">
                <a:moveTo>
                  <a:pt x="0" y="0"/>
                </a:moveTo>
                <a:lnTo>
                  <a:pt x="6174247" y="0"/>
                </a:lnTo>
                <a:lnTo>
                  <a:pt x="6174247" y="4630685"/>
                </a:lnTo>
                <a:lnTo>
                  <a:pt x="0" y="4630685"/>
                </a:lnTo>
                <a:lnTo>
                  <a:pt x="0" y="0"/>
                </a:lnTo>
                <a:close/>
              </a:path>
            </a:pathLst>
          </a:custGeom>
          <a:blipFill>
            <a:blip r:embed="rId2"/>
            <a:stretch>
              <a:fillRect l="0" t="0" r="0" b="0"/>
            </a:stretch>
          </a:blipFill>
        </p:spPr>
      </p:sp>
      <p:sp>
        <p:nvSpPr>
          <p:cNvPr name="Freeform 3" id="3"/>
          <p:cNvSpPr/>
          <p:nvPr/>
        </p:nvSpPr>
        <p:spPr>
          <a:xfrm flipH="false" flipV="false" rot="0">
            <a:off x="7400606" y="628679"/>
            <a:ext cx="6364308" cy="4773231"/>
          </a:xfrm>
          <a:custGeom>
            <a:avLst/>
            <a:gdLst/>
            <a:ahLst/>
            <a:cxnLst/>
            <a:rect r="r" b="b" t="t" l="l"/>
            <a:pathLst>
              <a:path h="4773231" w="6364308">
                <a:moveTo>
                  <a:pt x="0" y="0"/>
                </a:moveTo>
                <a:lnTo>
                  <a:pt x="6364308" y="0"/>
                </a:lnTo>
                <a:lnTo>
                  <a:pt x="6364308" y="4773232"/>
                </a:lnTo>
                <a:lnTo>
                  <a:pt x="0" y="4773232"/>
                </a:lnTo>
                <a:lnTo>
                  <a:pt x="0" y="0"/>
                </a:lnTo>
                <a:close/>
              </a:path>
            </a:pathLst>
          </a:custGeom>
          <a:blipFill>
            <a:blip r:embed="rId3"/>
            <a:stretch>
              <a:fillRect l="0" t="0" r="0" b="0"/>
            </a:stretch>
          </a:blipFill>
        </p:spPr>
      </p:sp>
      <p:sp>
        <p:nvSpPr>
          <p:cNvPr name="Freeform 4" id="4"/>
          <p:cNvSpPr/>
          <p:nvPr/>
        </p:nvSpPr>
        <p:spPr>
          <a:xfrm flipH="false" flipV="false" rot="0">
            <a:off x="11475008" y="5666697"/>
            <a:ext cx="6051930" cy="4346042"/>
          </a:xfrm>
          <a:custGeom>
            <a:avLst/>
            <a:gdLst/>
            <a:ahLst/>
            <a:cxnLst/>
            <a:rect r="r" b="b" t="t" l="l"/>
            <a:pathLst>
              <a:path h="4346042" w="6051930">
                <a:moveTo>
                  <a:pt x="0" y="0"/>
                </a:moveTo>
                <a:lnTo>
                  <a:pt x="6051930" y="0"/>
                </a:lnTo>
                <a:lnTo>
                  <a:pt x="6051930" y="4346042"/>
                </a:lnTo>
                <a:lnTo>
                  <a:pt x="0" y="4346042"/>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334778" y="2317795"/>
            <a:ext cx="10280541" cy="5644952"/>
          </a:xfrm>
          <a:custGeom>
            <a:avLst/>
            <a:gdLst/>
            <a:ahLst/>
            <a:cxnLst/>
            <a:rect r="r" b="b" t="t" l="l"/>
            <a:pathLst>
              <a:path h="5644952" w="10280541">
                <a:moveTo>
                  <a:pt x="0" y="0"/>
                </a:moveTo>
                <a:lnTo>
                  <a:pt x="10280542" y="0"/>
                </a:lnTo>
                <a:lnTo>
                  <a:pt x="10280542" y="5644952"/>
                </a:lnTo>
                <a:lnTo>
                  <a:pt x="0" y="56449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10758" y="2101441"/>
            <a:ext cx="9545280" cy="6077658"/>
          </a:xfrm>
          <a:custGeom>
            <a:avLst/>
            <a:gdLst/>
            <a:ahLst/>
            <a:cxnLst/>
            <a:rect r="r" b="b" t="t" l="l"/>
            <a:pathLst>
              <a:path h="6077658" w="9545280">
                <a:moveTo>
                  <a:pt x="0" y="0"/>
                </a:moveTo>
                <a:lnTo>
                  <a:pt x="9545279" y="0"/>
                </a:lnTo>
                <a:lnTo>
                  <a:pt x="9545279" y="6077659"/>
                </a:lnTo>
                <a:lnTo>
                  <a:pt x="0" y="6077659"/>
                </a:lnTo>
                <a:lnTo>
                  <a:pt x="0" y="0"/>
                </a:lnTo>
                <a:close/>
              </a:path>
            </a:pathLst>
          </a:custGeom>
          <a:blipFill>
            <a:blip r:embed="rId4"/>
            <a:stretch>
              <a:fillRect l="0" t="0" r="0" b="0"/>
            </a:stretch>
          </a:blipFill>
        </p:spPr>
      </p:sp>
      <p:sp>
        <p:nvSpPr>
          <p:cNvPr name="TextBox 4" id="4"/>
          <p:cNvSpPr txBox="true"/>
          <p:nvPr/>
        </p:nvSpPr>
        <p:spPr>
          <a:xfrm rot="0">
            <a:off x="1895002" y="3367643"/>
            <a:ext cx="7463083" cy="3171825"/>
          </a:xfrm>
          <a:prstGeom prst="rect">
            <a:avLst/>
          </a:prstGeom>
        </p:spPr>
        <p:txBody>
          <a:bodyPr anchor="t" rtlCol="false" tIns="0" lIns="0" bIns="0" rIns="0">
            <a:spAutoFit/>
          </a:bodyPr>
          <a:lstStyle/>
          <a:p>
            <a:pPr algn="ctr" marL="0" indent="0" lvl="0">
              <a:lnSpc>
                <a:spcPts val="8399"/>
              </a:lnSpc>
            </a:pPr>
            <a:r>
              <a:rPr lang="en-US" sz="6999">
                <a:solidFill>
                  <a:srgbClr val="FFFFFF"/>
                </a:solidFill>
                <a:latin typeface="HK Grotesk Bold"/>
              </a:rPr>
              <a:t>Design wireframe and </a:t>
            </a:r>
          </a:p>
          <a:p>
            <a:pPr algn="ctr" marL="0" indent="0" lvl="0">
              <a:lnSpc>
                <a:spcPts val="8399"/>
              </a:lnSpc>
            </a:pPr>
            <a:r>
              <a:rPr lang="en-US" sz="6999">
                <a:solidFill>
                  <a:srgbClr val="FFFFFF"/>
                </a:solidFill>
                <a:latin typeface="HK Grotesk Bold"/>
              </a:rPr>
              <a:t>prototype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DAF9PoO-vXQ</dc:identifier>
  <dcterms:modified xsi:type="dcterms:W3CDTF">2011-08-01T06:04:30Z</dcterms:modified>
  <cp:revision>1</cp:revision>
  <dc:title>Dark Turquoise and White Modern Software Development App Presentation</dc:title>
</cp:coreProperties>
</file>